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269" r:id="rId6"/>
    <p:sldId id="318" r:id="rId7"/>
    <p:sldId id="319" r:id="rId8"/>
    <p:sldId id="340" r:id="rId9"/>
    <p:sldId id="288" r:id="rId10"/>
    <p:sldId id="341" r:id="rId11"/>
    <p:sldId id="344" r:id="rId12"/>
    <p:sldId id="343" r:id="rId13"/>
    <p:sldId id="295" r:id="rId14"/>
    <p:sldId id="324" r:id="rId15"/>
    <p:sldId id="325" r:id="rId16"/>
    <p:sldId id="328" r:id="rId17"/>
    <p:sldId id="329" r:id="rId18"/>
    <p:sldId id="309" r:id="rId19"/>
    <p:sldId id="331" r:id="rId20"/>
    <p:sldId id="330" r:id="rId21"/>
    <p:sldId id="312" r:id="rId22"/>
    <p:sldId id="332" r:id="rId23"/>
    <p:sldId id="333" r:id="rId24"/>
    <p:sldId id="334" r:id="rId25"/>
    <p:sldId id="313" r:id="rId26"/>
    <p:sldId id="335" r:id="rId27"/>
    <p:sldId id="336" r:id="rId28"/>
    <p:sldId id="337" r:id="rId29"/>
    <p:sldId id="338" r:id="rId30"/>
    <p:sldId id="339" r:id="rId31"/>
    <p:sldId id="270" r:id="rId3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41" autoAdjust="0"/>
  </p:normalViewPr>
  <p:slideViewPr>
    <p:cSldViewPr snapToGrid="0">
      <p:cViewPr varScale="1">
        <p:scale>
          <a:sx n="91" d="100"/>
          <a:sy n="91" d="100"/>
        </p:scale>
        <p:origin x="322" y="77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68" d="100"/>
          <a:sy n="68" d="100"/>
        </p:scale>
        <p:origin x="3288" y="324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microsoft.com/office/2016/11/relationships/changesInfo" Target="changesInfos/changesInfo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GUYEN QUANG LIEM D18CN06" userId="71e2b25c-4046-446e-b17f-a54c06878979" providerId="ADAL" clId="{00E61336-0150-45A1-9809-3F9365F1226C}"/>
    <pc:docChg chg="undo custSel addSld delSld modSld sldOrd">
      <pc:chgData name="NGUYEN QUANG LIEM D18CN06" userId="71e2b25c-4046-446e-b17f-a54c06878979" providerId="ADAL" clId="{00E61336-0150-45A1-9809-3F9365F1226C}" dt="2021-11-22T17:30:45.514" v="3064"/>
      <pc:docMkLst>
        <pc:docMk/>
      </pc:docMkLst>
      <pc:sldChg chg="addSp modSp mod modAnim">
        <pc:chgData name="NGUYEN QUANG LIEM D18CN06" userId="71e2b25c-4046-446e-b17f-a54c06878979" providerId="ADAL" clId="{00E61336-0150-45A1-9809-3F9365F1226C}" dt="2021-11-16T07:56:45.539" v="2779" actId="1076"/>
        <pc:sldMkLst>
          <pc:docMk/>
          <pc:sldMk cId="193000927" sldId="256"/>
        </pc:sldMkLst>
        <pc:spChg chg="mod">
          <ac:chgData name="NGUYEN QUANG LIEM D18CN06" userId="71e2b25c-4046-446e-b17f-a54c06878979" providerId="ADAL" clId="{00E61336-0150-45A1-9809-3F9365F1226C}" dt="2021-11-15T08:17:02.296" v="548" actId="20577"/>
          <ac:spMkLst>
            <pc:docMk/>
            <pc:sldMk cId="193000927" sldId="256"/>
            <ac:spMk id="2" creationId="{3D30D32A-359B-41BB-9746-2CF3A21EEFFC}"/>
          </ac:spMkLst>
        </pc:spChg>
        <pc:spChg chg="mod">
          <ac:chgData name="NGUYEN QUANG LIEM D18CN06" userId="71e2b25c-4046-446e-b17f-a54c06878979" providerId="ADAL" clId="{00E61336-0150-45A1-9809-3F9365F1226C}" dt="2021-11-15T07:27:40.507" v="63" actId="255"/>
          <ac:spMkLst>
            <pc:docMk/>
            <pc:sldMk cId="193000927" sldId="256"/>
            <ac:spMk id="3" creationId="{B4CA222A-88BC-48F4-9AE8-2115B7D1E6DC}"/>
          </ac:spMkLst>
        </pc:spChg>
        <pc:spChg chg="mod">
          <ac:chgData name="NGUYEN QUANG LIEM D18CN06" userId="71e2b25c-4046-446e-b17f-a54c06878979" providerId="ADAL" clId="{00E61336-0150-45A1-9809-3F9365F1226C}" dt="2021-11-15T07:31:02.998" v="210" actId="20577"/>
          <ac:spMkLst>
            <pc:docMk/>
            <pc:sldMk cId="193000927" sldId="256"/>
            <ac:spMk id="4" creationId="{F73768B1-F20C-44ED-AFBB-5703DD9172C9}"/>
          </ac:spMkLst>
        </pc:spChg>
        <pc:spChg chg="add mod">
          <ac:chgData name="NGUYEN QUANG LIEM D18CN06" userId="71e2b25c-4046-446e-b17f-a54c06878979" providerId="ADAL" clId="{00E61336-0150-45A1-9809-3F9365F1226C}" dt="2021-11-15T07:35:10.424" v="253" actId="20577"/>
          <ac:spMkLst>
            <pc:docMk/>
            <pc:sldMk cId="193000927" sldId="256"/>
            <ac:spMk id="6" creationId="{6174F653-6FF8-418C-899F-CE82C55FD414}"/>
          </ac:spMkLst>
        </pc:spChg>
        <pc:spChg chg="mod">
          <ac:chgData name="NGUYEN QUANG LIEM D18CN06" userId="71e2b25c-4046-446e-b17f-a54c06878979" providerId="ADAL" clId="{00E61336-0150-45A1-9809-3F9365F1226C}" dt="2021-11-16T07:56:23.068" v="2773" actId="14100"/>
          <ac:spMkLst>
            <pc:docMk/>
            <pc:sldMk cId="193000927" sldId="256"/>
            <ac:spMk id="7" creationId="{5A90513B-0578-42C7-B5DA-ED399712744C}"/>
          </ac:spMkLst>
        </pc:spChg>
        <pc:picChg chg="mod">
          <ac:chgData name="NGUYEN QUANG LIEM D18CN06" userId="71e2b25c-4046-446e-b17f-a54c06878979" providerId="ADAL" clId="{00E61336-0150-45A1-9809-3F9365F1226C}" dt="2021-11-16T07:56:45.539" v="2779" actId="1076"/>
          <ac:picMkLst>
            <pc:docMk/>
            <pc:sldMk cId="193000927" sldId="256"/>
            <ac:picMk id="5" creationId="{A4511EBC-2F3C-446D-867B-7DC328517A44}"/>
          </ac:picMkLst>
        </pc:picChg>
      </pc:sldChg>
      <pc:sldChg chg="addSp delSp modSp mod delAnim modAnim">
        <pc:chgData name="NGUYEN QUANG LIEM D18CN06" userId="71e2b25c-4046-446e-b17f-a54c06878979" providerId="ADAL" clId="{00E61336-0150-45A1-9809-3F9365F1226C}" dt="2021-11-16T07:57:00.390" v="2783" actId="255"/>
        <pc:sldMkLst>
          <pc:docMk/>
          <pc:sldMk cId="2333881612" sldId="269"/>
        </pc:sldMkLst>
        <pc:spChg chg="mod">
          <ac:chgData name="NGUYEN QUANG LIEM D18CN06" userId="71e2b25c-4046-446e-b17f-a54c06878979" providerId="ADAL" clId="{00E61336-0150-45A1-9809-3F9365F1226C}" dt="2021-11-15T07:45:57.075" v="258" actId="207"/>
          <ac:spMkLst>
            <pc:docMk/>
            <pc:sldMk cId="2333881612" sldId="269"/>
            <ac:spMk id="2" creationId="{CC4174D3-6B10-409E-9110-EEBEAA7E38C0}"/>
          </ac:spMkLst>
        </pc:spChg>
        <pc:spChg chg="del mod">
          <ac:chgData name="NGUYEN QUANG LIEM D18CN06" userId="71e2b25c-4046-446e-b17f-a54c06878979" providerId="ADAL" clId="{00E61336-0150-45A1-9809-3F9365F1226C}" dt="2021-11-15T07:48:21.925" v="267" actId="478"/>
          <ac:spMkLst>
            <pc:docMk/>
            <pc:sldMk cId="2333881612" sldId="269"/>
            <ac:spMk id="3" creationId="{A8AD971B-CCD8-47AB-957D-28526D00D49F}"/>
          </ac:spMkLst>
        </pc:spChg>
        <pc:spChg chg="mod">
          <ac:chgData name="NGUYEN QUANG LIEM D18CN06" userId="71e2b25c-4046-446e-b17f-a54c06878979" providerId="ADAL" clId="{00E61336-0150-45A1-9809-3F9365F1226C}" dt="2021-11-16T07:57:00.390" v="2783" actId="255"/>
          <ac:spMkLst>
            <pc:docMk/>
            <pc:sldMk cId="2333881612" sldId="269"/>
            <ac:spMk id="3" creationId="{CD754245-21AB-43B5-8EFE-7A63E282E579}"/>
          </ac:spMkLst>
        </pc:spChg>
        <pc:spChg chg="add mod">
          <ac:chgData name="NGUYEN QUANG LIEM D18CN06" userId="71e2b25c-4046-446e-b17f-a54c06878979" providerId="ADAL" clId="{00E61336-0150-45A1-9809-3F9365F1226C}" dt="2021-11-15T08:29:02.699" v="658" actId="14100"/>
          <ac:spMkLst>
            <pc:docMk/>
            <pc:sldMk cId="2333881612" sldId="269"/>
            <ac:spMk id="6" creationId="{A2F211F4-F0F4-465C-B0D1-59429AB41E34}"/>
          </ac:spMkLst>
        </pc:spChg>
        <pc:graphicFrameChg chg="del">
          <ac:chgData name="NGUYEN QUANG LIEM D18CN06" userId="71e2b25c-4046-446e-b17f-a54c06878979" providerId="ADAL" clId="{00E61336-0150-45A1-9809-3F9365F1226C}" dt="2021-11-15T07:47:55.807" v="259" actId="478"/>
          <ac:graphicFrameMkLst>
            <pc:docMk/>
            <pc:sldMk cId="2333881612" sldId="269"/>
            <ac:graphicFrameMk id="4" creationId="{C881A426-2B90-41D4-8B71-F9600C3FCE87}"/>
          </ac:graphicFrameMkLst>
        </pc:graphicFrameChg>
      </pc:sldChg>
      <pc:sldChg chg="modSp del mod modAnim">
        <pc:chgData name="NGUYEN QUANG LIEM D18CN06" userId="71e2b25c-4046-446e-b17f-a54c06878979" providerId="ADAL" clId="{00E61336-0150-45A1-9809-3F9365F1226C}" dt="2021-11-16T03:57:10.755" v="2695" actId="2696"/>
        <pc:sldMkLst>
          <pc:docMk/>
          <pc:sldMk cId="2115888116" sldId="272"/>
        </pc:sldMkLst>
        <pc:spChg chg="mod">
          <ac:chgData name="NGUYEN QUANG LIEM D18CN06" userId="71e2b25c-4046-446e-b17f-a54c06878979" providerId="ADAL" clId="{00E61336-0150-45A1-9809-3F9365F1226C}" dt="2021-11-15T08:55:08.120" v="701" actId="113"/>
          <ac:spMkLst>
            <pc:docMk/>
            <pc:sldMk cId="2115888116" sldId="272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00E61336-0150-45A1-9809-3F9365F1226C}" dt="2021-11-15T08:59:35.528" v="748" actId="403"/>
          <ac:spMkLst>
            <pc:docMk/>
            <pc:sldMk cId="2115888116" sldId="272"/>
            <ac:spMk id="5" creationId="{3C5E8799-AD64-4636-AE2A-7DC9E649596C}"/>
          </ac:spMkLst>
        </pc:spChg>
      </pc:sldChg>
      <pc:sldChg chg="del">
        <pc:chgData name="NGUYEN QUANG LIEM D18CN06" userId="71e2b25c-4046-446e-b17f-a54c06878979" providerId="ADAL" clId="{00E61336-0150-45A1-9809-3F9365F1226C}" dt="2021-11-15T07:54:36.457" v="317" actId="2696"/>
        <pc:sldMkLst>
          <pc:docMk/>
          <pc:sldMk cId="2163991368" sldId="273"/>
        </pc:sldMkLst>
      </pc:sldChg>
      <pc:sldChg chg="del">
        <pc:chgData name="NGUYEN QUANG LIEM D18CN06" userId="71e2b25c-4046-446e-b17f-a54c06878979" providerId="ADAL" clId="{00E61336-0150-45A1-9809-3F9365F1226C}" dt="2021-11-15T08:59:52.338" v="750" actId="2696"/>
        <pc:sldMkLst>
          <pc:docMk/>
          <pc:sldMk cId="835327590" sldId="274"/>
        </pc:sldMkLst>
      </pc:sldChg>
      <pc:sldChg chg="del">
        <pc:chgData name="NGUYEN QUANG LIEM D18CN06" userId="71e2b25c-4046-446e-b17f-a54c06878979" providerId="ADAL" clId="{00E61336-0150-45A1-9809-3F9365F1226C}" dt="2021-11-15T09:20:14.442" v="1156" actId="2696"/>
        <pc:sldMkLst>
          <pc:docMk/>
          <pc:sldMk cId="1259272914" sldId="275"/>
        </pc:sldMkLst>
      </pc:sldChg>
      <pc:sldChg chg="del">
        <pc:chgData name="NGUYEN QUANG LIEM D18CN06" userId="71e2b25c-4046-446e-b17f-a54c06878979" providerId="ADAL" clId="{00E61336-0150-45A1-9809-3F9365F1226C}" dt="2021-11-15T09:20:19.686" v="1157" actId="2696"/>
        <pc:sldMkLst>
          <pc:docMk/>
          <pc:sldMk cId="2777549124" sldId="276"/>
        </pc:sldMkLst>
      </pc:sldChg>
      <pc:sldChg chg="del">
        <pc:chgData name="NGUYEN QUANG LIEM D18CN06" userId="71e2b25c-4046-446e-b17f-a54c06878979" providerId="ADAL" clId="{00E61336-0150-45A1-9809-3F9365F1226C}" dt="2021-11-15T09:20:23.780" v="1158" actId="2696"/>
        <pc:sldMkLst>
          <pc:docMk/>
          <pc:sldMk cId="1517054382" sldId="277"/>
        </pc:sldMkLst>
      </pc:sldChg>
      <pc:sldChg chg="del">
        <pc:chgData name="NGUYEN QUANG LIEM D18CN06" userId="71e2b25c-4046-446e-b17f-a54c06878979" providerId="ADAL" clId="{00E61336-0150-45A1-9809-3F9365F1226C}" dt="2021-11-15T09:20:26.759" v="1159" actId="2696"/>
        <pc:sldMkLst>
          <pc:docMk/>
          <pc:sldMk cId="1890105471" sldId="278"/>
        </pc:sldMkLst>
      </pc:sldChg>
      <pc:sldChg chg="del">
        <pc:chgData name="NGUYEN QUANG LIEM D18CN06" userId="71e2b25c-4046-446e-b17f-a54c06878979" providerId="ADAL" clId="{00E61336-0150-45A1-9809-3F9365F1226C}" dt="2021-11-15T09:20:30.715" v="1160" actId="2696"/>
        <pc:sldMkLst>
          <pc:docMk/>
          <pc:sldMk cId="1443655493" sldId="279"/>
        </pc:sldMkLst>
      </pc:sldChg>
      <pc:sldChg chg="del">
        <pc:chgData name="NGUYEN QUANG LIEM D18CN06" userId="71e2b25c-4046-446e-b17f-a54c06878979" providerId="ADAL" clId="{00E61336-0150-45A1-9809-3F9365F1226C}" dt="2021-11-15T09:20:36.205" v="1161" actId="2696"/>
        <pc:sldMkLst>
          <pc:docMk/>
          <pc:sldMk cId="2297342881" sldId="280"/>
        </pc:sldMkLst>
      </pc:sldChg>
      <pc:sldChg chg="del">
        <pc:chgData name="NGUYEN QUANG LIEM D18CN06" userId="71e2b25c-4046-446e-b17f-a54c06878979" providerId="ADAL" clId="{00E61336-0150-45A1-9809-3F9365F1226C}" dt="2021-11-15T09:20:40.849" v="1162" actId="2696"/>
        <pc:sldMkLst>
          <pc:docMk/>
          <pc:sldMk cId="1967191604" sldId="281"/>
        </pc:sldMkLst>
      </pc:sldChg>
      <pc:sldChg chg="del">
        <pc:chgData name="NGUYEN QUANG LIEM D18CN06" userId="71e2b25c-4046-446e-b17f-a54c06878979" providerId="ADAL" clId="{00E61336-0150-45A1-9809-3F9365F1226C}" dt="2021-11-15T09:20:43.816" v="1163" actId="2696"/>
        <pc:sldMkLst>
          <pc:docMk/>
          <pc:sldMk cId="293177822" sldId="282"/>
        </pc:sldMkLst>
      </pc:sldChg>
      <pc:sldChg chg="del">
        <pc:chgData name="NGUYEN QUANG LIEM D18CN06" userId="71e2b25c-4046-446e-b17f-a54c06878979" providerId="ADAL" clId="{00E61336-0150-45A1-9809-3F9365F1226C}" dt="2021-11-15T09:20:47.094" v="1164" actId="2696"/>
        <pc:sldMkLst>
          <pc:docMk/>
          <pc:sldMk cId="1412570870" sldId="283"/>
        </pc:sldMkLst>
      </pc:sldChg>
      <pc:sldChg chg="del">
        <pc:chgData name="NGUYEN QUANG LIEM D18CN06" userId="71e2b25c-4046-446e-b17f-a54c06878979" providerId="ADAL" clId="{00E61336-0150-45A1-9809-3F9365F1226C}" dt="2021-11-15T09:20:50.443" v="1165" actId="2696"/>
        <pc:sldMkLst>
          <pc:docMk/>
          <pc:sldMk cId="584598667" sldId="284"/>
        </pc:sldMkLst>
      </pc:sldChg>
      <pc:sldChg chg="del">
        <pc:chgData name="NGUYEN QUANG LIEM D18CN06" userId="71e2b25c-4046-446e-b17f-a54c06878979" providerId="ADAL" clId="{00E61336-0150-45A1-9809-3F9365F1226C}" dt="2021-11-15T09:20:53.613" v="1166" actId="2696"/>
        <pc:sldMkLst>
          <pc:docMk/>
          <pc:sldMk cId="1813893202" sldId="285"/>
        </pc:sldMkLst>
      </pc:sldChg>
      <pc:sldChg chg="del">
        <pc:chgData name="NGUYEN QUANG LIEM D18CN06" userId="71e2b25c-4046-446e-b17f-a54c06878979" providerId="ADAL" clId="{00E61336-0150-45A1-9809-3F9365F1226C}" dt="2021-11-15T09:20:57.115" v="1167" actId="2696"/>
        <pc:sldMkLst>
          <pc:docMk/>
          <pc:sldMk cId="3471678151" sldId="286"/>
        </pc:sldMkLst>
      </pc:sldChg>
      <pc:sldChg chg="del">
        <pc:chgData name="NGUYEN QUANG LIEM D18CN06" userId="71e2b25c-4046-446e-b17f-a54c06878979" providerId="ADAL" clId="{00E61336-0150-45A1-9809-3F9365F1226C}" dt="2021-11-15T09:23:06.773" v="1178" actId="2696"/>
        <pc:sldMkLst>
          <pc:docMk/>
          <pc:sldMk cId="27056761" sldId="287"/>
        </pc:sldMkLst>
      </pc:sldChg>
      <pc:sldChg chg="addSp delSp modSp mod delAnim modAnim">
        <pc:chgData name="NGUYEN QUANG LIEM D18CN06" userId="71e2b25c-4046-446e-b17f-a54c06878979" providerId="ADAL" clId="{00E61336-0150-45A1-9809-3F9365F1226C}" dt="2021-11-16T07:58:09.285" v="2800" actId="255"/>
        <pc:sldMkLst>
          <pc:docMk/>
          <pc:sldMk cId="1586911668" sldId="288"/>
        </pc:sldMkLst>
        <pc:spChg chg="mod">
          <ac:chgData name="NGUYEN QUANG LIEM D18CN06" userId="71e2b25c-4046-446e-b17f-a54c06878979" providerId="ADAL" clId="{00E61336-0150-45A1-9809-3F9365F1226C}" dt="2021-11-15T09:21:22.929" v="1171" actId="207"/>
          <ac:spMkLst>
            <pc:docMk/>
            <pc:sldMk cId="1586911668" sldId="288"/>
            <ac:spMk id="2" creationId="{CC4174D3-6B10-409E-9110-EEBEAA7E38C0}"/>
          </ac:spMkLst>
        </pc:spChg>
        <pc:spChg chg="del mod">
          <ac:chgData name="NGUYEN QUANG LIEM D18CN06" userId="71e2b25c-4046-446e-b17f-a54c06878979" providerId="ADAL" clId="{00E61336-0150-45A1-9809-3F9365F1226C}" dt="2021-11-15T09:21:33.477" v="1173" actId="478"/>
          <ac:spMkLst>
            <pc:docMk/>
            <pc:sldMk cId="1586911668" sldId="288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00E61336-0150-45A1-9809-3F9365F1226C}" dt="2021-11-16T07:58:09.285" v="2800" actId="255"/>
          <ac:spMkLst>
            <pc:docMk/>
            <pc:sldMk cId="1586911668" sldId="288"/>
            <ac:spMk id="3" creationId="{F47105DF-132E-44AA-9EF5-2878C1C1A1F9}"/>
          </ac:spMkLst>
        </pc:spChg>
        <pc:spChg chg="add del mod">
          <ac:chgData name="NGUYEN QUANG LIEM D18CN06" userId="71e2b25c-4046-446e-b17f-a54c06878979" providerId="ADAL" clId="{00E61336-0150-45A1-9809-3F9365F1226C}" dt="2021-11-16T04:02:46.167" v="2737"/>
          <ac:spMkLst>
            <pc:docMk/>
            <pc:sldMk cId="1586911668" sldId="288"/>
            <ac:spMk id="4" creationId="{AD32447A-0F28-4ED3-994A-C4277C337DE7}"/>
          </ac:spMkLst>
        </pc:spChg>
        <pc:spChg chg="del mod">
          <ac:chgData name="NGUYEN QUANG LIEM D18CN06" userId="71e2b25c-4046-446e-b17f-a54c06878979" providerId="ADAL" clId="{00E61336-0150-45A1-9809-3F9365F1226C}" dt="2021-11-15T09:22:42.906" v="1177"/>
          <ac:spMkLst>
            <pc:docMk/>
            <pc:sldMk cId="1586911668" sldId="288"/>
            <ac:spMk id="5" creationId="{35986D22-34C2-4A19-8661-7537EE8436DB}"/>
          </ac:spMkLst>
        </pc:spChg>
        <pc:picChg chg="add del">
          <ac:chgData name="NGUYEN QUANG LIEM D18CN06" userId="71e2b25c-4046-446e-b17f-a54c06878979" providerId="ADAL" clId="{00E61336-0150-45A1-9809-3F9365F1226C}" dt="2021-11-16T04:02:40.445" v="2736" actId="478"/>
          <ac:picMkLst>
            <pc:docMk/>
            <pc:sldMk cId="1586911668" sldId="288"/>
            <ac:picMk id="3" creationId="{9D8DC64F-82A0-4981-B65D-C00E3787CC9D}"/>
          </ac:picMkLst>
        </pc:picChg>
        <pc:picChg chg="add del mod">
          <ac:chgData name="NGUYEN QUANG LIEM D18CN06" userId="71e2b25c-4046-446e-b17f-a54c06878979" providerId="ADAL" clId="{00E61336-0150-45A1-9809-3F9365F1226C}" dt="2021-11-16T04:02:40.445" v="2736" actId="478"/>
          <ac:picMkLst>
            <pc:docMk/>
            <pc:sldMk cId="1586911668" sldId="288"/>
            <ac:picMk id="1026" creationId="{9DBC1324-AD39-4F38-A84D-D7070D935242}"/>
          </ac:picMkLst>
        </pc:picChg>
        <pc:picChg chg="add mod">
          <ac:chgData name="NGUYEN QUANG LIEM D18CN06" userId="71e2b25c-4046-446e-b17f-a54c06878979" providerId="ADAL" clId="{00E61336-0150-45A1-9809-3F9365F1226C}" dt="2021-11-16T04:02:56.216" v="2740" actId="14100"/>
          <ac:picMkLst>
            <pc:docMk/>
            <pc:sldMk cId="1586911668" sldId="288"/>
            <ac:picMk id="1028" creationId="{27AB84D0-A2C1-4C62-8CC7-3F79BAA7866C}"/>
          </ac:picMkLst>
        </pc:picChg>
      </pc:sldChg>
      <pc:sldChg chg="del">
        <pc:chgData name="NGUYEN QUANG LIEM D18CN06" userId="71e2b25c-4046-446e-b17f-a54c06878979" providerId="ADAL" clId="{00E61336-0150-45A1-9809-3F9365F1226C}" dt="2021-11-15T09:23:11.909" v="1179" actId="2696"/>
        <pc:sldMkLst>
          <pc:docMk/>
          <pc:sldMk cId="95768474" sldId="289"/>
        </pc:sldMkLst>
      </pc:sldChg>
      <pc:sldChg chg="del">
        <pc:chgData name="NGUYEN QUANG LIEM D18CN06" userId="71e2b25c-4046-446e-b17f-a54c06878979" providerId="ADAL" clId="{00E61336-0150-45A1-9809-3F9365F1226C}" dt="2021-11-15T09:23:14.836" v="1180" actId="2696"/>
        <pc:sldMkLst>
          <pc:docMk/>
          <pc:sldMk cId="1527410772" sldId="290"/>
        </pc:sldMkLst>
      </pc:sldChg>
      <pc:sldChg chg="del">
        <pc:chgData name="NGUYEN QUANG LIEM D18CN06" userId="71e2b25c-4046-446e-b17f-a54c06878979" providerId="ADAL" clId="{00E61336-0150-45A1-9809-3F9365F1226C}" dt="2021-11-15T09:23:17.709" v="1181" actId="2696"/>
        <pc:sldMkLst>
          <pc:docMk/>
          <pc:sldMk cId="138671751" sldId="291"/>
        </pc:sldMkLst>
      </pc:sldChg>
      <pc:sldChg chg="del">
        <pc:chgData name="NGUYEN QUANG LIEM D18CN06" userId="71e2b25c-4046-446e-b17f-a54c06878979" providerId="ADAL" clId="{00E61336-0150-45A1-9809-3F9365F1226C}" dt="2021-11-15T09:23:20.734" v="1182" actId="2696"/>
        <pc:sldMkLst>
          <pc:docMk/>
          <pc:sldMk cId="3344360019" sldId="292"/>
        </pc:sldMkLst>
      </pc:sldChg>
      <pc:sldChg chg="del">
        <pc:chgData name="NGUYEN QUANG LIEM D18CN06" userId="71e2b25c-4046-446e-b17f-a54c06878979" providerId="ADAL" clId="{00E61336-0150-45A1-9809-3F9365F1226C}" dt="2021-11-15T09:23:23.107" v="1183" actId="2696"/>
        <pc:sldMkLst>
          <pc:docMk/>
          <pc:sldMk cId="1790471833" sldId="293"/>
        </pc:sldMkLst>
      </pc:sldChg>
      <pc:sldChg chg="del">
        <pc:chgData name="NGUYEN QUANG LIEM D18CN06" userId="71e2b25c-4046-446e-b17f-a54c06878979" providerId="ADAL" clId="{00E61336-0150-45A1-9809-3F9365F1226C}" dt="2021-11-15T09:23:27.459" v="1184" actId="2696"/>
        <pc:sldMkLst>
          <pc:docMk/>
          <pc:sldMk cId="1025316113" sldId="294"/>
        </pc:sldMkLst>
      </pc:sldChg>
      <pc:sldChg chg="addSp delSp modSp mod delAnim modAnim">
        <pc:chgData name="NGUYEN QUANG LIEM D18CN06" userId="71e2b25c-4046-446e-b17f-a54c06878979" providerId="ADAL" clId="{00E61336-0150-45A1-9809-3F9365F1226C}" dt="2021-11-22T17:18:52.355" v="3013"/>
        <pc:sldMkLst>
          <pc:docMk/>
          <pc:sldMk cId="1242432659" sldId="295"/>
        </pc:sldMkLst>
        <pc:spChg chg="mod">
          <ac:chgData name="NGUYEN QUANG LIEM D18CN06" userId="71e2b25c-4046-446e-b17f-a54c06878979" providerId="ADAL" clId="{00E61336-0150-45A1-9809-3F9365F1226C}" dt="2021-11-15T09:24:01.290" v="1219" actId="20577"/>
          <ac:spMkLst>
            <pc:docMk/>
            <pc:sldMk cId="1242432659" sldId="295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00E61336-0150-45A1-9809-3F9365F1226C}" dt="2021-11-22T14:46:48.978" v="2894" actId="20577"/>
          <ac:spMkLst>
            <pc:docMk/>
            <pc:sldMk cId="1242432659" sldId="295"/>
            <ac:spMk id="3" creationId="{5F982955-2C31-4471-AE87-F61C26DB4366}"/>
          </ac:spMkLst>
        </pc:spChg>
        <pc:spChg chg="add del mod">
          <ac:chgData name="NGUYEN QUANG LIEM D18CN06" userId="71e2b25c-4046-446e-b17f-a54c06878979" providerId="ADAL" clId="{00E61336-0150-45A1-9809-3F9365F1226C}" dt="2021-11-22T17:04:38.469" v="2946" actId="478"/>
          <ac:spMkLst>
            <pc:docMk/>
            <pc:sldMk cId="1242432659" sldId="295"/>
            <ac:spMk id="4" creationId="{0DE16C60-52E2-46B7-9D47-A2A1A9B7A28E}"/>
          </ac:spMkLst>
        </pc:spChg>
        <pc:spChg chg="mod">
          <ac:chgData name="NGUYEN QUANG LIEM D18CN06" userId="71e2b25c-4046-446e-b17f-a54c06878979" providerId="ADAL" clId="{00E61336-0150-45A1-9809-3F9365F1226C}" dt="2021-11-22T17:04:52.560" v="2949" actId="6549"/>
          <ac:spMkLst>
            <pc:docMk/>
            <pc:sldMk cId="1242432659" sldId="295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16T07:59:32.877" v="2804" actId="255"/>
          <ac:spMkLst>
            <pc:docMk/>
            <pc:sldMk cId="1242432659" sldId="295"/>
            <ac:spMk id="6" creationId="{751028AB-AAF2-41AA-8C8B-560050002C17}"/>
          </ac:spMkLst>
        </pc:spChg>
        <pc:picChg chg="add del mod">
          <ac:chgData name="NGUYEN QUANG LIEM D18CN06" userId="71e2b25c-4046-446e-b17f-a54c06878979" providerId="ADAL" clId="{00E61336-0150-45A1-9809-3F9365F1226C}" dt="2021-11-22T17:05:17.202" v="2954" actId="478"/>
          <ac:picMkLst>
            <pc:docMk/>
            <pc:sldMk cId="1242432659" sldId="295"/>
            <ac:picMk id="8" creationId="{6CE841E3-CB18-4893-AC76-3E0825E1C50A}"/>
          </ac:picMkLst>
        </pc:picChg>
        <pc:picChg chg="add mod">
          <ac:chgData name="NGUYEN QUANG LIEM D18CN06" userId="71e2b25c-4046-446e-b17f-a54c06878979" providerId="ADAL" clId="{00E61336-0150-45A1-9809-3F9365F1226C}" dt="2021-11-22T17:05:47.487" v="2959" actId="14100"/>
          <ac:picMkLst>
            <pc:docMk/>
            <pc:sldMk cId="1242432659" sldId="295"/>
            <ac:picMk id="10" creationId="{D22E9393-596E-4130-A727-08BDF6DB1133}"/>
          </ac:picMkLst>
        </pc:picChg>
      </pc:sldChg>
      <pc:sldChg chg="del">
        <pc:chgData name="NGUYEN QUANG LIEM D18CN06" userId="71e2b25c-4046-446e-b17f-a54c06878979" providerId="ADAL" clId="{00E61336-0150-45A1-9809-3F9365F1226C}" dt="2021-11-15T12:56:20.594" v="1306" actId="2696"/>
        <pc:sldMkLst>
          <pc:docMk/>
          <pc:sldMk cId="2755319742" sldId="296"/>
        </pc:sldMkLst>
      </pc:sldChg>
      <pc:sldChg chg="del">
        <pc:chgData name="NGUYEN QUANG LIEM D18CN06" userId="71e2b25c-4046-446e-b17f-a54c06878979" providerId="ADAL" clId="{00E61336-0150-45A1-9809-3F9365F1226C}" dt="2021-11-15T13:30:57.741" v="1852" actId="2696"/>
        <pc:sldMkLst>
          <pc:docMk/>
          <pc:sldMk cId="2383841930" sldId="297"/>
        </pc:sldMkLst>
      </pc:sldChg>
      <pc:sldChg chg="del">
        <pc:chgData name="NGUYEN QUANG LIEM D18CN06" userId="71e2b25c-4046-446e-b17f-a54c06878979" providerId="ADAL" clId="{00E61336-0150-45A1-9809-3F9365F1226C}" dt="2021-11-15T13:31:02.255" v="1853" actId="2696"/>
        <pc:sldMkLst>
          <pc:docMk/>
          <pc:sldMk cId="2057249046" sldId="298"/>
        </pc:sldMkLst>
      </pc:sldChg>
      <pc:sldChg chg="del">
        <pc:chgData name="NGUYEN QUANG LIEM D18CN06" userId="71e2b25c-4046-446e-b17f-a54c06878979" providerId="ADAL" clId="{00E61336-0150-45A1-9809-3F9365F1226C}" dt="2021-11-15T13:31:05.687" v="1854" actId="2696"/>
        <pc:sldMkLst>
          <pc:docMk/>
          <pc:sldMk cId="2620729422" sldId="299"/>
        </pc:sldMkLst>
      </pc:sldChg>
      <pc:sldChg chg="del">
        <pc:chgData name="NGUYEN QUANG LIEM D18CN06" userId="71e2b25c-4046-446e-b17f-a54c06878979" providerId="ADAL" clId="{00E61336-0150-45A1-9809-3F9365F1226C}" dt="2021-11-15T13:31:09.135" v="1855" actId="2696"/>
        <pc:sldMkLst>
          <pc:docMk/>
          <pc:sldMk cId="2798871361" sldId="300"/>
        </pc:sldMkLst>
      </pc:sldChg>
      <pc:sldChg chg="del">
        <pc:chgData name="NGUYEN QUANG LIEM D18CN06" userId="71e2b25c-4046-446e-b17f-a54c06878979" providerId="ADAL" clId="{00E61336-0150-45A1-9809-3F9365F1226C}" dt="2021-11-15T13:31:13.583" v="1856" actId="2696"/>
        <pc:sldMkLst>
          <pc:docMk/>
          <pc:sldMk cId="134058690" sldId="301"/>
        </pc:sldMkLst>
      </pc:sldChg>
      <pc:sldChg chg="del">
        <pc:chgData name="NGUYEN QUANG LIEM D18CN06" userId="71e2b25c-4046-446e-b17f-a54c06878979" providerId="ADAL" clId="{00E61336-0150-45A1-9809-3F9365F1226C}" dt="2021-11-15T13:31:23.466" v="1859" actId="2696"/>
        <pc:sldMkLst>
          <pc:docMk/>
          <pc:sldMk cId="510757743" sldId="302"/>
        </pc:sldMkLst>
      </pc:sldChg>
      <pc:sldChg chg="del">
        <pc:chgData name="NGUYEN QUANG LIEM D18CN06" userId="71e2b25c-4046-446e-b17f-a54c06878979" providerId="ADAL" clId="{00E61336-0150-45A1-9809-3F9365F1226C}" dt="2021-11-15T13:31:26.977" v="1860" actId="2696"/>
        <pc:sldMkLst>
          <pc:docMk/>
          <pc:sldMk cId="1264619843" sldId="303"/>
        </pc:sldMkLst>
      </pc:sldChg>
      <pc:sldChg chg="del">
        <pc:chgData name="NGUYEN QUANG LIEM D18CN06" userId="71e2b25c-4046-446e-b17f-a54c06878979" providerId="ADAL" clId="{00E61336-0150-45A1-9809-3F9365F1226C}" dt="2021-11-15T13:31:19.471" v="1858" actId="2696"/>
        <pc:sldMkLst>
          <pc:docMk/>
          <pc:sldMk cId="2439081155" sldId="304"/>
        </pc:sldMkLst>
      </pc:sldChg>
      <pc:sldChg chg="del">
        <pc:chgData name="NGUYEN QUANG LIEM D18CN06" userId="71e2b25c-4046-446e-b17f-a54c06878979" providerId="ADAL" clId="{00E61336-0150-45A1-9809-3F9365F1226C}" dt="2021-11-15T13:31:37.441" v="1863" actId="2696"/>
        <pc:sldMkLst>
          <pc:docMk/>
          <pc:sldMk cId="3305779764" sldId="305"/>
        </pc:sldMkLst>
      </pc:sldChg>
      <pc:sldChg chg="del">
        <pc:chgData name="NGUYEN QUANG LIEM D18CN06" userId="71e2b25c-4046-446e-b17f-a54c06878979" providerId="ADAL" clId="{00E61336-0150-45A1-9809-3F9365F1226C}" dt="2021-11-15T13:31:16.584" v="1857" actId="2696"/>
        <pc:sldMkLst>
          <pc:docMk/>
          <pc:sldMk cId="4112725185" sldId="306"/>
        </pc:sldMkLst>
      </pc:sldChg>
      <pc:sldChg chg="del">
        <pc:chgData name="NGUYEN QUANG LIEM D18CN06" userId="71e2b25c-4046-446e-b17f-a54c06878979" providerId="ADAL" clId="{00E61336-0150-45A1-9809-3F9365F1226C}" dt="2021-11-15T13:31:30.743" v="1861" actId="2696"/>
        <pc:sldMkLst>
          <pc:docMk/>
          <pc:sldMk cId="2123295019" sldId="307"/>
        </pc:sldMkLst>
      </pc:sldChg>
      <pc:sldChg chg="del">
        <pc:chgData name="NGUYEN QUANG LIEM D18CN06" userId="71e2b25c-4046-446e-b17f-a54c06878979" providerId="ADAL" clId="{00E61336-0150-45A1-9809-3F9365F1226C}" dt="2021-11-15T13:31:34.406" v="1862" actId="2696"/>
        <pc:sldMkLst>
          <pc:docMk/>
          <pc:sldMk cId="944809383" sldId="308"/>
        </pc:sldMkLst>
      </pc:sldChg>
      <pc:sldChg chg="addSp delSp modSp mod modAnim">
        <pc:chgData name="NGUYEN QUANG LIEM D18CN06" userId="71e2b25c-4046-446e-b17f-a54c06878979" providerId="ADAL" clId="{00E61336-0150-45A1-9809-3F9365F1226C}" dt="2021-11-22T17:20:56.899" v="3029"/>
        <pc:sldMkLst>
          <pc:docMk/>
          <pc:sldMk cId="3123212081" sldId="309"/>
        </pc:sldMkLst>
        <pc:spChg chg="mod">
          <ac:chgData name="NGUYEN QUANG LIEM D18CN06" userId="71e2b25c-4046-446e-b17f-a54c06878979" providerId="ADAL" clId="{00E61336-0150-45A1-9809-3F9365F1226C}" dt="2021-11-15T13:32:23.086" v="1948" actId="403"/>
          <ac:spMkLst>
            <pc:docMk/>
            <pc:sldMk cId="3123212081" sldId="309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00E61336-0150-45A1-9809-3F9365F1226C}" dt="2021-11-16T08:02:32.360" v="2837" actId="255"/>
          <ac:spMkLst>
            <pc:docMk/>
            <pc:sldMk cId="3123212081" sldId="309"/>
            <ac:spMk id="3" creationId="{7AB22159-7CF6-4A85-9E8E-1B6A43DB93E1}"/>
          </ac:spMkLst>
        </pc:spChg>
        <pc:spChg chg="add del mod">
          <ac:chgData name="NGUYEN QUANG LIEM D18CN06" userId="71e2b25c-4046-446e-b17f-a54c06878979" providerId="ADAL" clId="{00E61336-0150-45A1-9809-3F9365F1226C}" dt="2021-11-15T13:33:46.474" v="2005" actId="21"/>
          <ac:spMkLst>
            <pc:docMk/>
            <pc:sldMk cId="3123212081" sldId="309"/>
            <ac:spMk id="4" creationId="{B9463ABA-72BC-4B2A-8412-BFE0B038872B}"/>
          </ac:spMkLst>
        </pc:spChg>
        <pc:spChg chg="del mod">
          <ac:chgData name="NGUYEN QUANG LIEM D18CN06" userId="71e2b25c-4046-446e-b17f-a54c06878979" providerId="ADAL" clId="{00E61336-0150-45A1-9809-3F9365F1226C}" dt="2021-11-15T13:33:25.221" v="2004" actId="478"/>
          <ac:spMkLst>
            <pc:docMk/>
            <pc:sldMk cId="3123212081" sldId="309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22T15:03:49.414" v="2903" actId="20577"/>
          <ac:spMkLst>
            <pc:docMk/>
            <pc:sldMk cId="3123212081" sldId="309"/>
            <ac:spMk id="7" creationId="{8BDA7061-3395-4702-BABF-B3A76D9A1261}"/>
          </ac:spMkLst>
        </pc:spChg>
        <pc:picChg chg="add mod">
          <ac:chgData name="NGUYEN QUANG LIEM D18CN06" userId="71e2b25c-4046-446e-b17f-a54c06878979" providerId="ADAL" clId="{00E61336-0150-45A1-9809-3F9365F1226C}" dt="2021-11-15T13:34:55.351" v="2015" actId="1076"/>
          <ac:picMkLst>
            <pc:docMk/>
            <pc:sldMk cId="3123212081" sldId="309"/>
            <ac:picMk id="8" creationId="{62C6B4E0-69ED-4ABC-AB8C-C4E921698D91}"/>
          </ac:picMkLst>
        </pc:picChg>
      </pc:sldChg>
      <pc:sldChg chg="del">
        <pc:chgData name="NGUYEN QUANG LIEM D18CN06" userId="71e2b25c-4046-446e-b17f-a54c06878979" providerId="ADAL" clId="{00E61336-0150-45A1-9809-3F9365F1226C}" dt="2021-11-15T13:39:38.822" v="2114" actId="2696"/>
        <pc:sldMkLst>
          <pc:docMk/>
          <pc:sldMk cId="1891911270" sldId="310"/>
        </pc:sldMkLst>
      </pc:sldChg>
      <pc:sldChg chg="modSp del">
        <pc:chgData name="NGUYEN QUANG LIEM D18CN06" userId="71e2b25c-4046-446e-b17f-a54c06878979" providerId="ADAL" clId="{00E61336-0150-45A1-9809-3F9365F1226C}" dt="2021-11-15T13:40:43.005" v="2165" actId="2696"/>
        <pc:sldMkLst>
          <pc:docMk/>
          <pc:sldMk cId="384236088" sldId="311"/>
        </pc:sldMkLst>
        <pc:spChg chg="mod">
          <ac:chgData name="NGUYEN QUANG LIEM D18CN06" userId="71e2b25c-4046-446e-b17f-a54c06878979" providerId="ADAL" clId="{00E61336-0150-45A1-9809-3F9365F1226C}" dt="2021-11-15T13:40:04.746" v="2164" actId="20577"/>
          <ac:spMkLst>
            <pc:docMk/>
            <pc:sldMk cId="384236088" sldId="311"/>
            <ac:spMk id="2" creationId="{CC4174D3-6B10-409E-9110-EEBEAA7E38C0}"/>
          </ac:spMkLst>
        </pc:spChg>
      </pc:sldChg>
      <pc:sldChg chg="addSp delSp modSp mod delAnim modAnim">
        <pc:chgData name="NGUYEN QUANG LIEM D18CN06" userId="71e2b25c-4046-446e-b17f-a54c06878979" providerId="ADAL" clId="{00E61336-0150-45A1-9809-3F9365F1226C}" dt="2021-11-22T17:21:38.561" v="3032"/>
        <pc:sldMkLst>
          <pc:docMk/>
          <pc:sldMk cId="1496953347" sldId="312"/>
        </pc:sldMkLst>
        <pc:spChg chg="mod">
          <ac:chgData name="NGUYEN QUANG LIEM D18CN06" userId="71e2b25c-4046-446e-b17f-a54c06878979" providerId="ADAL" clId="{00E61336-0150-45A1-9809-3F9365F1226C}" dt="2021-11-15T13:40:58.517" v="2168" actId="14100"/>
          <ac:spMkLst>
            <pc:docMk/>
            <pc:sldMk cId="1496953347" sldId="312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00E61336-0150-45A1-9809-3F9365F1226C}" dt="2021-11-16T08:03:22.281" v="2849" actId="255"/>
          <ac:spMkLst>
            <pc:docMk/>
            <pc:sldMk cId="1496953347" sldId="312"/>
            <ac:spMk id="3" creationId="{F5CB7DFB-EC94-47CA-9C02-4A83CC072C90}"/>
          </ac:spMkLst>
        </pc:spChg>
        <pc:spChg chg="add del mod">
          <ac:chgData name="NGUYEN QUANG LIEM D18CN06" userId="71e2b25c-4046-446e-b17f-a54c06878979" providerId="ADAL" clId="{00E61336-0150-45A1-9809-3F9365F1226C}" dt="2021-11-15T13:41:57.149" v="2230" actId="21"/>
          <ac:spMkLst>
            <pc:docMk/>
            <pc:sldMk cId="1496953347" sldId="312"/>
            <ac:spMk id="4" creationId="{47A17AC7-D8E2-47B9-844D-119C21056991}"/>
          </ac:spMkLst>
        </pc:spChg>
        <pc:spChg chg="del mod">
          <ac:chgData name="NGUYEN QUANG LIEM D18CN06" userId="71e2b25c-4046-446e-b17f-a54c06878979" providerId="ADAL" clId="{00E61336-0150-45A1-9809-3F9365F1226C}" dt="2021-11-15T13:41:51.632" v="2229" actId="21"/>
          <ac:spMkLst>
            <pc:docMk/>
            <pc:sldMk cId="1496953347" sldId="312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22T17:11:26.105" v="2982" actId="20577"/>
          <ac:spMkLst>
            <pc:docMk/>
            <pc:sldMk cId="1496953347" sldId="312"/>
            <ac:spMk id="6" creationId="{5C69F946-251B-497F-92F7-D61DF585A49B}"/>
          </ac:spMkLst>
        </pc:spChg>
        <pc:picChg chg="add mod">
          <ac:chgData name="NGUYEN QUANG LIEM D18CN06" userId="71e2b25c-4046-446e-b17f-a54c06878979" providerId="ADAL" clId="{00E61336-0150-45A1-9809-3F9365F1226C}" dt="2021-11-15T13:42:36.872" v="2235" actId="14100"/>
          <ac:picMkLst>
            <pc:docMk/>
            <pc:sldMk cId="1496953347" sldId="312"/>
            <ac:picMk id="8" creationId="{B5F2FF0F-29F5-4DB1-941D-3A7976A3A935}"/>
          </ac:picMkLst>
        </pc:picChg>
      </pc:sldChg>
      <pc:sldChg chg="modSp mod modAnim">
        <pc:chgData name="NGUYEN QUANG LIEM D18CN06" userId="71e2b25c-4046-446e-b17f-a54c06878979" providerId="ADAL" clId="{00E61336-0150-45A1-9809-3F9365F1226C}" dt="2021-11-22T17:12:10.013" v="2992" actId="20577"/>
        <pc:sldMkLst>
          <pc:docMk/>
          <pc:sldMk cId="751919967" sldId="313"/>
        </pc:sldMkLst>
        <pc:spChg chg="mod">
          <ac:chgData name="NGUYEN QUANG LIEM D18CN06" userId="71e2b25c-4046-446e-b17f-a54c06878979" providerId="ADAL" clId="{00E61336-0150-45A1-9809-3F9365F1226C}" dt="2021-11-15T13:53:30.105" v="2468" actId="14100"/>
          <ac:spMkLst>
            <pc:docMk/>
            <pc:sldMk cId="751919967" sldId="313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00E61336-0150-45A1-9809-3F9365F1226C}" dt="2021-11-16T08:04:31.310" v="2865" actId="255"/>
          <ac:spMkLst>
            <pc:docMk/>
            <pc:sldMk cId="751919967" sldId="313"/>
            <ac:spMk id="3" creationId="{5CEDE7E1-7D78-440F-B277-D7E922ABC466}"/>
          </ac:spMkLst>
        </pc:spChg>
        <pc:spChg chg="mod">
          <ac:chgData name="NGUYEN QUANG LIEM D18CN06" userId="71e2b25c-4046-446e-b17f-a54c06878979" providerId="ADAL" clId="{00E61336-0150-45A1-9809-3F9365F1226C}" dt="2021-11-15T13:56:29.763" v="2538" actId="403"/>
          <ac:spMkLst>
            <pc:docMk/>
            <pc:sldMk cId="751919967" sldId="313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22T17:12:10.013" v="2992" actId="20577"/>
          <ac:spMkLst>
            <pc:docMk/>
            <pc:sldMk cId="751919967" sldId="313"/>
            <ac:spMk id="6" creationId="{5C69F946-251B-497F-92F7-D61DF585A49B}"/>
          </ac:spMkLst>
        </pc:spChg>
      </pc:sldChg>
      <pc:sldChg chg="del">
        <pc:chgData name="NGUYEN QUANG LIEM D18CN06" userId="71e2b25c-4046-446e-b17f-a54c06878979" providerId="ADAL" clId="{00E61336-0150-45A1-9809-3F9365F1226C}" dt="2021-11-15T14:11:47.100" v="2674" actId="2696"/>
        <pc:sldMkLst>
          <pc:docMk/>
          <pc:sldMk cId="510787411" sldId="314"/>
        </pc:sldMkLst>
      </pc:sldChg>
      <pc:sldChg chg="del">
        <pc:chgData name="NGUYEN QUANG LIEM D18CN06" userId="71e2b25c-4046-446e-b17f-a54c06878979" providerId="ADAL" clId="{00E61336-0150-45A1-9809-3F9365F1226C}" dt="2021-11-15T14:11:50.301" v="2675" actId="2696"/>
        <pc:sldMkLst>
          <pc:docMk/>
          <pc:sldMk cId="256073461" sldId="315"/>
        </pc:sldMkLst>
      </pc:sldChg>
      <pc:sldChg chg="del">
        <pc:chgData name="NGUYEN QUANG LIEM D18CN06" userId="71e2b25c-4046-446e-b17f-a54c06878979" providerId="ADAL" clId="{00E61336-0150-45A1-9809-3F9365F1226C}" dt="2021-11-15T14:11:53.248" v="2676" actId="2696"/>
        <pc:sldMkLst>
          <pc:docMk/>
          <pc:sldMk cId="25772493" sldId="316"/>
        </pc:sldMkLst>
      </pc:sldChg>
      <pc:sldChg chg="del">
        <pc:chgData name="NGUYEN QUANG LIEM D18CN06" userId="71e2b25c-4046-446e-b17f-a54c06878979" providerId="ADAL" clId="{00E61336-0150-45A1-9809-3F9365F1226C}" dt="2021-11-15T14:11:57.429" v="2677" actId="2696"/>
        <pc:sldMkLst>
          <pc:docMk/>
          <pc:sldMk cId="3809444313" sldId="317"/>
        </pc:sldMkLst>
      </pc:sldChg>
      <pc:sldChg chg="modSp add mod modAnim">
        <pc:chgData name="NGUYEN QUANG LIEM D18CN06" userId="71e2b25c-4046-446e-b17f-a54c06878979" providerId="ADAL" clId="{00E61336-0150-45A1-9809-3F9365F1226C}" dt="2021-11-16T08:06:32.766" v="2890" actId="20577"/>
        <pc:sldMkLst>
          <pc:docMk/>
          <pc:sldMk cId="4025792341" sldId="318"/>
        </pc:sldMkLst>
        <pc:spChg chg="mod">
          <ac:chgData name="NGUYEN QUANG LIEM D18CN06" userId="71e2b25c-4046-446e-b17f-a54c06878979" providerId="ADAL" clId="{00E61336-0150-45A1-9809-3F9365F1226C}" dt="2021-11-16T07:57:15.371" v="2787" actId="255"/>
          <ac:spMkLst>
            <pc:docMk/>
            <pc:sldMk cId="4025792341" sldId="318"/>
            <ac:spMk id="3" creationId="{35DC51EC-D621-4193-8851-D58E1B6E6CA0}"/>
          </ac:spMkLst>
        </pc:spChg>
        <pc:spChg chg="mod">
          <ac:chgData name="NGUYEN QUANG LIEM D18CN06" userId="71e2b25c-4046-446e-b17f-a54c06878979" providerId="ADAL" clId="{00E61336-0150-45A1-9809-3F9365F1226C}" dt="2021-11-16T08:06:32.766" v="2890" actId="20577"/>
          <ac:spMkLst>
            <pc:docMk/>
            <pc:sldMk cId="4025792341" sldId="318"/>
            <ac:spMk id="6" creationId="{A2F211F4-F0F4-465C-B0D1-59429AB41E34}"/>
          </ac:spMkLst>
        </pc:spChg>
      </pc:sldChg>
      <pc:sldChg chg="modSp add mod modAnim">
        <pc:chgData name="NGUYEN QUANG LIEM D18CN06" userId="71e2b25c-4046-446e-b17f-a54c06878979" providerId="ADAL" clId="{00E61336-0150-45A1-9809-3F9365F1226C}" dt="2021-11-16T08:07:23.335" v="2892" actId="27636"/>
        <pc:sldMkLst>
          <pc:docMk/>
          <pc:sldMk cId="4024844307" sldId="319"/>
        </pc:sldMkLst>
        <pc:spChg chg="mod">
          <ac:chgData name="NGUYEN QUANG LIEM D18CN06" userId="71e2b25c-4046-446e-b17f-a54c06878979" providerId="ADAL" clId="{00E61336-0150-45A1-9809-3F9365F1226C}" dt="2021-11-16T07:57:33.264" v="2792" actId="255"/>
          <ac:spMkLst>
            <pc:docMk/>
            <pc:sldMk cId="4024844307" sldId="319"/>
            <ac:spMk id="3" creationId="{24322809-EEFA-4E01-97D9-098D0A25A004}"/>
          </ac:spMkLst>
        </pc:spChg>
        <pc:spChg chg="mod">
          <ac:chgData name="NGUYEN QUANG LIEM D18CN06" userId="71e2b25c-4046-446e-b17f-a54c06878979" providerId="ADAL" clId="{00E61336-0150-45A1-9809-3F9365F1226C}" dt="2021-11-16T08:07:23.335" v="2892" actId="27636"/>
          <ac:spMkLst>
            <pc:docMk/>
            <pc:sldMk cId="4024844307" sldId="319"/>
            <ac:spMk id="6" creationId="{A2F211F4-F0F4-465C-B0D1-59429AB41E34}"/>
          </ac:spMkLst>
        </pc:spChg>
      </pc:sldChg>
      <pc:sldChg chg="modSp add del mod modAnim">
        <pc:chgData name="NGUYEN QUANG LIEM D18CN06" userId="71e2b25c-4046-446e-b17f-a54c06878979" providerId="ADAL" clId="{00E61336-0150-45A1-9809-3F9365F1226C}" dt="2021-11-16T03:57:15.490" v="2696" actId="2696"/>
        <pc:sldMkLst>
          <pc:docMk/>
          <pc:sldMk cId="1027624017" sldId="320"/>
        </pc:sldMkLst>
        <pc:spChg chg="mod">
          <ac:chgData name="NGUYEN QUANG LIEM D18CN06" userId="71e2b25c-4046-446e-b17f-a54c06878979" providerId="ADAL" clId="{00E61336-0150-45A1-9809-3F9365F1226C}" dt="2021-11-15T09:06:55.491" v="916" actId="2711"/>
          <ac:spMkLst>
            <pc:docMk/>
            <pc:sldMk cId="1027624017" sldId="320"/>
            <ac:spMk id="5" creationId="{3C5E8799-AD64-4636-AE2A-7DC9E649596C}"/>
          </ac:spMkLst>
        </pc:spChg>
      </pc:sldChg>
      <pc:sldChg chg="modSp add del mod modAnim">
        <pc:chgData name="NGUYEN QUANG LIEM D18CN06" userId="71e2b25c-4046-446e-b17f-a54c06878979" providerId="ADAL" clId="{00E61336-0150-45A1-9809-3F9365F1226C}" dt="2021-11-16T03:57:21.481" v="2697" actId="2696"/>
        <pc:sldMkLst>
          <pc:docMk/>
          <pc:sldMk cId="726453196" sldId="321"/>
        </pc:sldMkLst>
        <pc:spChg chg="mod">
          <ac:chgData name="NGUYEN QUANG LIEM D18CN06" userId="71e2b25c-4046-446e-b17f-a54c06878979" providerId="ADAL" clId="{00E61336-0150-45A1-9809-3F9365F1226C}" dt="2021-11-15T09:13:42.049" v="1041" actId="20577"/>
          <ac:spMkLst>
            <pc:docMk/>
            <pc:sldMk cId="726453196" sldId="321"/>
            <ac:spMk id="5" creationId="{3C5E8799-AD64-4636-AE2A-7DC9E649596C}"/>
          </ac:spMkLst>
        </pc:spChg>
      </pc:sldChg>
      <pc:sldChg chg="modSp add del mod modAnim">
        <pc:chgData name="NGUYEN QUANG LIEM D18CN06" userId="71e2b25c-4046-446e-b17f-a54c06878979" providerId="ADAL" clId="{00E61336-0150-45A1-9809-3F9365F1226C}" dt="2021-11-16T03:57:24.447" v="2698" actId="2696"/>
        <pc:sldMkLst>
          <pc:docMk/>
          <pc:sldMk cId="2952082373" sldId="322"/>
        </pc:sldMkLst>
        <pc:spChg chg="mod">
          <ac:chgData name="NGUYEN QUANG LIEM D18CN06" userId="71e2b25c-4046-446e-b17f-a54c06878979" providerId="ADAL" clId="{00E61336-0150-45A1-9809-3F9365F1226C}" dt="2021-11-15T09:15:25.014" v="1068" actId="5793"/>
          <ac:spMkLst>
            <pc:docMk/>
            <pc:sldMk cId="2952082373" sldId="322"/>
            <ac:spMk id="5" creationId="{3C5E8799-AD64-4636-AE2A-7DC9E649596C}"/>
          </ac:spMkLst>
        </pc:spChg>
      </pc:sldChg>
      <pc:sldChg chg="modSp add del mod ord modAnim">
        <pc:chgData name="NGUYEN QUANG LIEM D18CN06" userId="71e2b25c-4046-446e-b17f-a54c06878979" providerId="ADAL" clId="{00E61336-0150-45A1-9809-3F9365F1226C}" dt="2021-11-16T03:57:28.010" v="2699" actId="2696"/>
        <pc:sldMkLst>
          <pc:docMk/>
          <pc:sldMk cId="3112648665" sldId="323"/>
        </pc:sldMkLst>
        <pc:spChg chg="mod">
          <ac:chgData name="NGUYEN QUANG LIEM D18CN06" userId="71e2b25c-4046-446e-b17f-a54c06878979" providerId="ADAL" clId="{00E61336-0150-45A1-9809-3F9365F1226C}" dt="2021-11-15T09:19:24.308" v="1155" actId="20577"/>
          <ac:spMkLst>
            <pc:docMk/>
            <pc:sldMk cId="3112648665" sldId="323"/>
            <ac:spMk id="5" creationId="{3C5E8799-AD64-4636-AE2A-7DC9E649596C}"/>
          </ac:spMkLst>
        </pc:spChg>
      </pc:sldChg>
      <pc:sldChg chg="addSp delSp modSp add mod addAnim delAnim modAnim">
        <pc:chgData name="NGUYEN QUANG LIEM D18CN06" userId="71e2b25c-4046-446e-b17f-a54c06878979" providerId="ADAL" clId="{00E61336-0150-45A1-9809-3F9365F1226C}" dt="2021-11-22T17:19:26.600" v="3019"/>
        <pc:sldMkLst>
          <pc:docMk/>
          <pc:sldMk cId="4263278590" sldId="324"/>
        </pc:sldMkLst>
        <pc:spChg chg="add del mod">
          <ac:chgData name="NGUYEN QUANG LIEM D18CN06" userId="71e2b25c-4046-446e-b17f-a54c06878979" providerId="ADAL" clId="{00E61336-0150-45A1-9809-3F9365F1226C}" dt="2021-11-22T17:19:18.293" v="3018" actId="20577"/>
          <ac:spMkLst>
            <pc:docMk/>
            <pc:sldMk cId="4263278590" sldId="324"/>
            <ac:spMk id="3" creationId="{5F982955-2C31-4471-AE87-F61C26DB4366}"/>
          </ac:spMkLst>
        </pc:spChg>
        <pc:spChg chg="del mod">
          <ac:chgData name="NGUYEN QUANG LIEM D18CN06" userId="71e2b25c-4046-446e-b17f-a54c06878979" providerId="ADAL" clId="{00E61336-0150-45A1-9809-3F9365F1226C}" dt="2021-11-22T17:06:07.399" v="2960" actId="478"/>
          <ac:spMkLst>
            <pc:docMk/>
            <pc:sldMk cId="4263278590" sldId="324"/>
            <ac:spMk id="4" creationId="{0DE16C60-52E2-46B7-9D47-A2A1A9B7A28E}"/>
          </ac:spMkLst>
        </pc:spChg>
        <pc:spChg chg="mod">
          <ac:chgData name="NGUYEN QUANG LIEM D18CN06" userId="71e2b25c-4046-446e-b17f-a54c06878979" providerId="ADAL" clId="{00E61336-0150-45A1-9809-3F9365F1226C}" dt="2021-11-22T17:06:18.457" v="2963" actId="20577"/>
          <ac:spMkLst>
            <pc:docMk/>
            <pc:sldMk cId="4263278590" sldId="324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16T07:59:45.819" v="2808" actId="255"/>
          <ac:spMkLst>
            <pc:docMk/>
            <pc:sldMk cId="4263278590" sldId="324"/>
            <ac:spMk id="6" creationId="{1DBC4318-C3F8-4122-8264-6D9BE53C0D1F}"/>
          </ac:spMkLst>
        </pc:spChg>
        <pc:picChg chg="add mod">
          <ac:chgData name="NGUYEN QUANG LIEM D18CN06" userId="71e2b25c-4046-446e-b17f-a54c06878979" providerId="ADAL" clId="{00E61336-0150-45A1-9809-3F9365F1226C}" dt="2021-11-22T17:06:57.680" v="2968" actId="14100"/>
          <ac:picMkLst>
            <pc:docMk/>
            <pc:sldMk cId="4263278590" sldId="324"/>
            <ac:picMk id="8" creationId="{49CDF05F-7915-4BF6-8D31-36FEFE288FF2}"/>
          </ac:picMkLst>
        </pc:picChg>
      </pc:sldChg>
      <pc:sldChg chg="addSp delSp modSp add mod delAnim modAnim">
        <pc:chgData name="NGUYEN QUANG LIEM D18CN06" userId="71e2b25c-4046-446e-b17f-a54c06878979" providerId="ADAL" clId="{00E61336-0150-45A1-9809-3F9365F1226C}" dt="2021-11-22T17:19:40.586" v="3022"/>
        <pc:sldMkLst>
          <pc:docMk/>
          <pc:sldMk cId="728299679" sldId="325"/>
        </pc:sldMkLst>
        <pc:spChg chg="mod">
          <ac:chgData name="NGUYEN QUANG LIEM D18CN06" userId="71e2b25c-4046-446e-b17f-a54c06878979" providerId="ADAL" clId="{00E61336-0150-45A1-9809-3F9365F1226C}" dt="2021-11-22T17:19:34.396" v="3021" actId="20577"/>
          <ac:spMkLst>
            <pc:docMk/>
            <pc:sldMk cId="728299679" sldId="325"/>
            <ac:spMk id="3" creationId="{5F982955-2C31-4471-AE87-F61C26DB4366}"/>
          </ac:spMkLst>
        </pc:spChg>
        <pc:spChg chg="del mod">
          <ac:chgData name="NGUYEN QUANG LIEM D18CN06" userId="71e2b25c-4046-446e-b17f-a54c06878979" providerId="ADAL" clId="{00E61336-0150-45A1-9809-3F9365F1226C}" dt="2021-11-22T17:07:12.036" v="2969" actId="478"/>
          <ac:spMkLst>
            <pc:docMk/>
            <pc:sldMk cId="728299679" sldId="325"/>
            <ac:spMk id="4" creationId="{0DE16C60-52E2-46B7-9D47-A2A1A9B7A28E}"/>
          </ac:spMkLst>
        </pc:spChg>
        <pc:spChg chg="mod">
          <ac:chgData name="NGUYEN QUANG LIEM D18CN06" userId="71e2b25c-4046-446e-b17f-a54c06878979" providerId="ADAL" clId="{00E61336-0150-45A1-9809-3F9365F1226C}" dt="2021-11-22T17:07:24.030" v="2973" actId="5793"/>
          <ac:spMkLst>
            <pc:docMk/>
            <pc:sldMk cId="728299679" sldId="325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16T08:00:53.458" v="2812" actId="255"/>
          <ac:spMkLst>
            <pc:docMk/>
            <pc:sldMk cId="728299679" sldId="325"/>
            <ac:spMk id="6" creationId="{A86B771B-426B-406F-93DC-39624FEC30C1}"/>
          </ac:spMkLst>
        </pc:spChg>
        <pc:picChg chg="add mod">
          <ac:chgData name="NGUYEN QUANG LIEM D18CN06" userId="71e2b25c-4046-446e-b17f-a54c06878979" providerId="ADAL" clId="{00E61336-0150-45A1-9809-3F9365F1226C}" dt="2021-11-22T17:08:00.284" v="2978" actId="14100"/>
          <ac:picMkLst>
            <pc:docMk/>
            <pc:sldMk cId="728299679" sldId="325"/>
            <ac:picMk id="8" creationId="{EC611FE4-45B9-4EB5-B801-31606A5BA9FE}"/>
          </ac:picMkLst>
        </pc:picChg>
      </pc:sldChg>
      <pc:sldChg chg="addSp modSp add del mod modAnim">
        <pc:chgData name="NGUYEN QUANG LIEM D18CN06" userId="71e2b25c-4046-446e-b17f-a54c06878979" providerId="ADAL" clId="{00E61336-0150-45A1-9809-3F9365F1226C}" dt="2021-11-22T17:08:10.991" v="2979" actId="2696"/>
        <pc:sldMkLst>
          <pc:docMk/>
          <pc:sldMk cId="1205938265" sldId="326"/>
        </pc:sldMkLst>
        <pc:spChg chg="mod">
          <ac:chgData name="NGUYEN QUANG LIEM D18CN06" userId="71e2b25c-4046-446e-b17f-a54c06878979" providerId="ADAL" clId="{00E61336-0150-45A1-9809-3F9365F1226C}" dt="2021-11-15T13:12:36.798" v="1574" actId="114"/>
          <ac:spMkLst>
            <pc:docMk/>
            <pc:sldMk cId="1205938265" sldId="326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00E61336-0150-45A1-9809-3F9365F1226C}" dt="2021-11-15T13:18:20.032" v="1660" actId="1076"/>
          <ac:spMkLst>
            <pc:docMk/>
            <pc:sldMk cId="1205938265" sldId="326"/>
            <ac:spMk id="4" creationId="{0DE16C60-52E2-46B7-9D47-A2A1A9B7A28E}"/>
          </ac:spMkLst>
        </pc:spChg>
        <pc:spChg chg="mod">
          <ac:chgData name="NGUYEN QUANG LIEM D18CN06" userId="71e2b25c-4046-446e-b17f-a54c06878979" providerId="ADAL" clId="{00E61336-0150-45A1-9809-3F9365F1226C}" dt="2021-11-15T13:15:42.062" v="1590" actId="20577"/>
          <ac:spMkLst>
            <pc:docMk/>
            <pc:sldMk cId="1205938265" sldId="326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16T08:01:11.155" v="2817" actId="255"/>
          <ac:spMkLst>
            <pc:docMk/>
            <pc:sldMk cId="1205938265" sldId="326"/>
            <ac:spMk id="6" creationId="{81CF8013-07AE-4E0A-B090-AD47D10FB8B8}"/>
          </ac:spMkLst>
        </pc:spChg>
        <pc:picChg chg="add mod">
          <ac:chgData name="NGUYEN QUANG LIEM D18CN06" userId="71e2b25c-4046-446e-b17f-a54c06878979" providerId="ADAL" clId="{00E61336-0150-45A1-9809-3F9365F1226C}" dt="2021-11-15T13:18:35.103" v="1663" actId="14100"/>
          <ac:picMkLst>
            <pc:docMk/>
            <pc:sldMk cId="1205938265" sldId="326"/>
            <ac:picMk id="7" creationId="{EA18E64C-21FD-4C0A-B883-A9DE37093701}"/>
          </ac:picMkLst>
        </pc:picChg>
        <pc:picChg chg="add mod">
          <ac:chgData name="NGUYEN QUANG LIEM D18CN06" userId="71e2b25c-4046-446e-b17f-a54c06878979" providerId="ADAL" clId="{00E61336-0150-45A1-9809-3F9365F1226C}" dt="2021-11-15T13:18:24.032" v="1661" actId="14100"/>
          <ac:picMkLst>
            <pc:docMk/>
            <pc:sldMk cId="1205938265" sldId="326"/>
            <ac:picMk id="9" creationId="{4EEDA226-6CD0-4A94-8618-D83A7C252693}"/>
          </ac:picMkLst>
        </pc:picChg>
      </pc:sldChg>
      <pc:sldChg chg="addSp delSp modSp add del mod delAnim modAnim">
        <pc:chgData name="NGUYEN QUANG LIEM D18CN06" userId="71e2b25c-4046-446e-b17f-a54c06878979" providerId="ADAL" clId="{00E61336-0150-45A1-9809-3F9365F1226C}" dt="2021-11-22T17:08:15.783" v="2980" actId="2696"/>
        <pc:sldMkLst>
          <pc:docMk/>
          <pc:sldMk cId="3696898799" sldId="327"/>
        </pc:sldMkLst>
        <pc:spChg chg="del mod">
          <ac:chgData name="NGUYEN QUANG LIEM D18CN06" userId="71e2b25c-4046-446e-b17f-a54c06878979" providerId="ADAL" clId="{00E61336-0150-45A1-9809-3F9365F1226C}" dt="2021-11-15T13:21:58.957" v="1684" actId="21"/>
          <ac:spMkLst>
            <pc:docMk/>
            <pc:sldMk cId="3696898799" sldId="327"/>
            <ac:spMk id="4" creationId="{0DE16C60-52E2-46B7-9D47-A2A1A9B7A28E}"/>
          </ac:spMkLst>
        </pc:spChg>
        <pc:spChg chg="mod">
          <ac:chgData name="NGUYEN QUANG LIEM D18CN06" userId="71e2b25c-4046-446e-b17f-a54c06878979" providerId="ADAL" clId="{00E61336-0150-45A1-9809-3F9365F1226C}" dt="2021-11-16T08:01:30.250" v="2823" actId="255"/>
          <ac:spMkLst>
            <pc:docMk/>
            <pc:sldMk cId="3696898799" sldId="327"/>
            <ac:spMk id="4" creationId="{A590F568-9ADD-401A-B4C3-75989794AEC1}"/>
          </ac:spMkLst>
        </pc:spChg>
        <pc:spChg chg="mod">
          <ac:chgData name="NGUYEN QUANG LIEM D18CN06" userId="71e2b25c-4046-446e-b17f-a54c06878979" providerId="ADAL" clId="{00E61336-0150-45A1-9809-3F9365F1226C}" dt="2021-11-15T13:23:47.856" v="1696" actId="20577"/>
          <ac:spMkLst>
            <pc:docMk/>
            <pc:sldMk cId="3696898799" sldId="327"/>
            <ac:spMk id="5" creationId="{35986D22-34C2-4A19-8661-7537EE8436DB}"/>
          </ac:spMkLst>
        </pc:spChg>
        <pc:picChg chg="del">
          <ac:chgData name="NGUYEN QUANG LIEM D18CN06" userId="71e2b25c-4046-446e-b17f-a54c06878979" providerId="ADAL" clId="{00E61336-0150-45A1-9809-3F9365F1226C}" dt="2021-11-15T13:22:04.944" v="1685" actId="478"/>
          <ac:picMkLst>
            <pc:docMk/>
            <pc:sldMk cId="3696898799" sldId="327"/>
            <ac:picMk id="7" creationId="{EA18E64C-21FD-4C0A-B883-A9DE37093701}"/>
          </ac:picMkLst>
        </pc:picChg>
        <pc:picChg chg="add mod">
          <ac:chgData name="NGUYEN QUANG LIEM D18CN06" userId="71e2b25c-4046-446e-b17f-a54c06878979" providerId="ADAL" clId="{00E61336-0150-45A1-9809-3F9365F1226C}" dt="2021-11-15T13:23:45.459" v="1695" actId="1076"/>
          <ac:picMkLst>
            <pc:docMk/>
            <pc:sldMk cId="3696898799" sldId="327"/>
            <ac:picMk id="8" creationId="{5C202132-9DDE-4C9F-8CDB-2E2F22A0A975}"/>
          </ac:picMkLst>
        </pc:picChg>
        <pc:picChg chg="del">
          <ac:chgData name="NGUYEN QUANG LIEM D18CN06" userId="71e2b25c-4046-446e-b17f-a54c06878979" providerId="ADAL" clId="{00E61336-0150-45A1-9809-3F9365F1226C}" dt="2021-11-15T13:21:40.473" v="1680" actId="478"/>
          <ac:picMkLst>
            <pc:docMk/>
            <pc:sldMk cId="3696898799" sldId="327"/>
            <ac:picMk id="9" creationId="{4EEDA226-6CD0-4A94-8618-D83A7C252693}"/>
          </ac:picMkLst>
        </pc:picChg>
      </pc:sldChg>
      <pc:sldChg chg="addSp delSp modSp add mod delAnim modAnim">
        <pc:chgData name="NGUYEN QUANG LIEM D18CN06" userId="71e2b25c-4046-446e-b17f-a54c06878979" providerId="ADAL" clId="{00E61336-0150-45A1-9809-3F9365F1226C}" dt="2021-11-22T17:20:00.261" v="3026"/>
        <pc:sldMkLst>
          <pc:docMk/>
          <pc:sldMk cId="2151003392" sldId="328"/>
        </pc:sldMkLst>
        <pc:spChg chg="mod">
          <ac:chgData name="NGUYEN QUANG LIEM D18CN06" userId="71e2b25c-4046-446e-b17f-a54c06878979" providerId="ADAL" clId="{00E61336-0150-45A1-9809-3F9365F1226C}" dt="2021-11-22T17:19:50.483" v="3025" actId="20577"/>
          <ac:spMkLst>
            <pc:docMk/>
            <pc:sldMk cId="2151003392" sldId="328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00E61336-0150-45A1-9809-3F9365F1226C}" dt="2021-11-16T08:01:49.096" v="2827" actId="255"/>
          <ac:spMkLst>
            <pc:docMk/>
            <pc:sldMk cId="2151003392" sldId="328"/>
            <ac:spMk id="4" creationId="{9ACF57A0-1F9B-4FCB-89A2-F43B63B924D1}"/>
          </ac:spMkLst>
        </pc:spChg>
        <pc:spChg chg="mod">
          <ac:chgData name="NGUYEN QUANG LIEM D18CN06" userId="71e2b25c-4046-446e-b17f-a54c06878979" providerId="ADAL" clId="{00E61336-0150-45A1-9809-3F9365F1226C}" dt="2021-11-15T13:26:13.798" v="1756" actId="20577"/>
          <ac:spMkLst>
            <pc:docMk/>
            <pc:sldMk cId="2151003392" sldId="328"/>
            <ac:spMk id="5" creationId="{35986D22-34C2-4A19-8661-7537EE8436DB}"/>
          </ac:spMkLst>
        </pc:spChg>
        <pc:picChg chg="add mod">
          <ac:chgData name="NGUYEN QUANG LIEM D18CN06" userId="71e2b25c-4046-446e-b17f-a54c06878979" providerId="ADAL" clId="{00E61336-0150-45A1-9809-3F9365F1226C}" dt="2021-11-15T13:26:32.047" v="1760" actId="1076"/>
          <ac:picMkLst>
            <pc:docMk/>
            <pc:sldMk cId="2151003392" sldId="328"/>
            <ac:picMk id="6" creationId="{4073A766-C133-48E2-B6DE-CDA40A7CCE47}"/>
          </ac:picMkLst>
        </pc:picChg>
        <pc:picChg chg="del">
          <ac:chgData name="NGUYEN QUANG LIEM D18CN06" userId="71e2b25c-4046-446e-b17f-a54c06878979" providerId="ADAL" clId="{00E61336-0150-45A1-9809-3F9365F1226C}" dt="2021-11-15T13:25:58.792" v="1752" actId="478"/>
          <ac:picMkLst>
            <pc:docMk/>
            <pc:sldMk cId="2151003392" sldId="328"/>
            <ac:picMk id="8" creationId="{5C202132-9DDE-4C9F-8CDB-2E2F22A0A975}"/>
          </ac:picMkLst>
        </pc:picChg>
      </pc:sldChg>
      <pc:sldChg chg="addSp delSp modSp add mod delAnim modAnim">
        <pc:chgData name="NGUYEN QUANG LIEM D18CN06" userId="71e2b25c-4046-446e-b17f-a54c06878979" providerId="ADAL" clId="{00E61336-0150-45A1-9809-3F9365F1226C}" dt="2021-11-22T17:20:08.365" v="3028" actId="20577"/>
        <pc:sldMkLst>
          <pc:docMk/>
          <pc:sldMk cId="3440496795" sldId="329"/>
        </pc:sldMkLst>
        <pc:spChg chg="mod">
          <ac:chgData name="NGUYEN QUANG LIEM D18CN06" userId="71e2b25c-4046-446e-b17f-a54c06878979" providerId="ADAL" clId="{00E61336-0150-45A1-9809-3F9365F1226C}" dt="2021-11-22T17:20:08.365" v="3028" actId="20577"/>
          <ac:spMkLst>
            <pc:docMk/>
            <pc:sldMk cId="3440496795" sldId="329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00E61336-0150-45A1-9809-3F9365F1226C}" dt="2021-11-16T08:02:13.227" v="2831" actId="255"/>
          <ac:spMkLst>
            <pc:docMk/>
            <pc:sldMk cId="3440496795" sldId="329"/>
            <ac:spMk id="4" creationId="{0FE9A8EE-227A-45FB-AB12-361148197753}"/>
          </ac:spMkLst>
        </pc:spChg>
        <pc:spChg chg="del mod">
          <ac:chgData name="NGUYEN QUANG LIEM D18CN06" userId="71e2b25c-4046-446e-b17f-a54c06878979" providerId="ADAL" clId="{00E61336-0150-45A1-9809-3F9365F1226C}" dt="2021-11-15T13:30:05.985" v="1848" actId="21"/>
          <ac:spMkLst>
            <pc:docMk/>
            <pc:sldMk cId="3440496795" sldId="329"/>
            <ac:spMk id="5" creationId="{35986D22-34C2-4A19-8661-7537EE8436DB}"/>
          </ac:spMkLst>
        </pc:spChg>
        <pc:picChg chg="del">
          <ac:chgData name="NGUYEN QUANG LIEM D18CN06" userId="71e2b25c-4046-446e-b17f-a54c06878979" providerId="ADAL" clId="{00E61336-0150-45A1-9809-3F9365F1226C}" dt="2021-11-15T13:28:34.993" v="1832" actId="478"/>
          <ac:picMkLst>
            <pc:docMk/>
            <pc:sldMk cId="3440496795" sldId="329"/>
            <ac:picMk id="6" creationId="{4073A766-C133-48E2-B6DE-CDA40A7CCE47}"/>
          </ac:picMkLst>
        </pc:picChg>
        <pc:picChg chg="add mod">
          <ac:chgData name="NGUYEN QUANG LIEM D18CN06" userId="71e2b25c-4046-446e-b17f-a54c06878979" providerId="ADAL" clId="{00E61336-0150-45A1-9809-3F9365F1226C}" dt="2021-11-15T13:30:19.167" v="1851" actId="1076"/>
          <ac:picMkLst>
            <pc:docMk/>
            <pc:sldMk cId="3440496795" sldId="329"/>
            <ac:picMk id="7" creationId="{72F095BB-7351-48AA-A903-89E89DE80B99}"/>
          </ac:picMkLst>
        </pc:picChg>
      </pc:sldChg>
      <pc:sldChg chg="addSp delSp modSp add mod delAnim modAnim">
        <pc:chgData name="NGUYEN QUANG LIEM D18CN06" userId="71e2b25c-4046-446e-b17f-a54c06878979" providerId="ADAL" clId="{00E61336-0150-45A1-9809-3F9365F1226C}" dt="2021-11-22T17:21:19.136" v="3031"/>
        <pc:sldMkLst>
          <pc:docMk/>
          <pc:sldMk cId="355083240" sldId="330"/>
        </pc:sldMkLst>
        <pc:spChg chg="mod">
          <ac:chgData name="NGUYEN QUANG LIEM D18CN06" userId="71e2b25c-4046-446e-b17f-a54c06878979" providerId="ADAL" clId="{00E61336-0150-45A1-9809-3F9365F1226C}" dt="2021-11-16T08:02:45.943" v="2841" actId="255"/>
          <ac:spMkLst>
            <pc:docMk/>
            <pc:sldMk cId="355083240" sldId="330"/>
            <ac:spMk id="3" creationId="{BF3A5497-CBE8-44A4-BEB5-27255082F4AC}"/>
          </ac:spMkLst>
        </pc:spChg>
        <pc:spChg chg="mod">
          <ac:chgData name="NGUYEN QUANG LIEM D18CN06" userId="71e2b25c-4046-446e-b17f-a54c06878979" providerId="ADAL" clId="{00E61336-0150-45A1-9809-3F9365F1226C}" dt="2021-11-22T15:03:28.263" v="2901" actId="20577"/>
          <ac:spMkLst>
            <pc:docMk/>
            <pc:sldMk cId="355083240" sldId="330"/>
            <ac:spMk id="7" creationId="{8BDA7061-3395-4702-BABF-B3A76D9A1261}"/>
          </ac:spMkLst>
        </pc:spChg>
        <pc:picChg chg="add mod">
          <ac:chgData name="NGUYEN QUANG LIEM D18CN06" userId="71e2b25c-4046-446e-b17f-a54c06878979" providerId="ADAL" clId="{00E61336-0150-45A1-9809-3F9365F1226C}" dt="2021-11-15T13:37:17.423" v="2073" actId="1076"/>
          <ac:picMkLst>
            <pc:docMk/>
            <pc:sldMk cId="355083240" sldId="330"/>
            <ac:picMk id="4" creationId="{3EC37F96-7F8E-4F88-AB8C-F63EB6A83F16}"/>
          </ac:picMkLst>
        </pc:picChg>
        <pc:picChg chg="del">
          <ac:chgData name="NGUYEN QUANG LIEM D18CN06" userId="71e2b25c-4046-446e-b17f-a54c06878979" providerId="ADAL" clId="{00E61336-0150-45A1-9809-3F9365F1226C}" dt="2021-11-15T13:36:06.930" v="2071" actId="478"/>
          <ac:picMkLst>
            <pc:docMk/>
            <pc:sldMk cId="355083240" sldId="330"/>
            <ac:picMk id="8" creationId="{62C6B4E0-69ED-4ABC-AB8C-C4E921698D91}"/>
          </ac:picMkLst>
        </pc:picChg>
      </pc:sldChg>
      <pc:sldChg chg="addSp delSp modSp add mod ord modAnim">
        <pc:chgData name="NGUYEN QUANG LIEM D18CN06" userId="71e2b25c-4046-446e-b17f-a54c06878979" providerId="ADAL" clId="{00E61336-0150-45A1-9809-3F9365F1226C}" dt="2021-11-22T17:21:09.846" v="3030"/>
        <pc:sldMkLst>
          <pc:docMk/>
          <pc:sldMk cId="1182925130" sldId="331"/>
        </pc:sldMkLst>
        <pc:spChg chg="mod">
          <ac:chgData name="NGUYEN QUANG LIEM D18CN06" userId="71e2b25c-4046-446e-b17f-a54c06878979" providerId="ADAL" clId="{00E61336-0150-45A1-9809-3F9365F1226C}" dt="2021-11-16T08:02:59.474" v="2845" actId="255"/>
          <ac:spMkLst>
            <pc:docMk/>
            <pc:sldMk cId="1182925130" sldId="331"/>
            <ac:spMk id="3" creationId="{1C126E62-E047-4478-818F-44E82E513B78}"/>
          </ac:spMkLst>
        </pc:spChg>
        <pc:spChg chg="mod">
          <ac:chgData name="NGUYEN QUANG LIEM D18CN06" userId="71e2b25c-4046-446e-b17f-a54c06878979" providerId="ADAL" clId="{00E61336-0150-45A1-9809-3F9365F1226C}" dt="2021-11-22T15:03:22.649" v="2899" actId="6549"/>
          <ac:spMkLst>
            <pc:docMk/>
            <pc:sldMk cId="1182925130" sldId="331"/>
            <ac:spMk id="7" creationId="{8BDA7061-3395-4702-BABF-B3A76D9A1261}"/>
          </ac:spMkLst>
        </pc:spChg>
        <pc:picChg chg="del">
          <ac:chgData name="NGUYEN QUANG LIEM D18CN06" userId="71e2b25c-4046-446e-b17f-a54c06878979" providerId="ADAL" clId="{00E61336-0150-45A1-9809-3F9365F1226C}" dt="2021-11-15T13:38:51.930" v="2104" actId="478"/>
          <ac:picMkLst>
            <pc:docMk/>
            <pc:sldMk cId="1182925130" sldId="331"/>
            <ac:picMk id="4" creationId="{3EC37F96-7F8E-4F88-AB8C-F63EB6A83F16}"/>
          </ac:picMkLst>
        </pc:picChg>
        <pc:picChg chg="add mod">
          <ac:chgData name="NGUYEN QUANG LIEM D18CN06" userId="71e2b25c-4046-446e-b17f-a54c06878979" providerId="ADAL" clId="{00E61336-0150-45A1-9809-3F9365F1226C}" dt="2021-11-15T13:39:10.612" v="2110" actId="1076"/>
          <ac:picMkLst>
            <pc:docMk/>
            <pc:sldMk cId="1182925130" sldId="331"/>
            <ac:picMk id="5" creationId="{B492EDD2-FE16-424E-8214-AAC0533FA458}"/>
          </ac:picMkLst>
        </pc:picChg>
      </pc:sldChg>
      <pc:sldChg chg="addSp delSp modSp add mod delAnim modAnim">
        <pc:chgData name="NGUYEN QUANG LIEM D18CN06" userId="71e2b25c-4046-446e-b17f-a54c06878979" providerId="ADAL" clId="{00E61336-0150-45A1-9809-3F9365F1226C}" dt="2021-11-22T17:21:49.937" v="3033"/>
        <pc:sldMkLst>
          <pc:docMk/>
          <pc:sldMk cId="1938023327" sldId="332"/>
        </pc:sldMkLst>
        <pc:spChg chg="mod">
          <ac:chgData name="NGUYEN QUANG LIEM D18CN06" userId="71e2b25c-4046-446e-b17f-a54c06878979" providerId="ADAL" clId="{00E61336-0150-45A1-9809-3F9365F1226C}" dt="2021-11-16T08:03:54.783" v="2853" actId="255"/>
          <ac:spMkLst>
            <pc:docMk/>
            <pc:sldMk cId="1938023327" sldId="332"/>
            <ac:spMk id="3" creationId="{E71066AC-5477-4D96-A68C-C28AB2D1D2B8}"/>
          </ac:spMkLst>
        </pc:spChg>
        <pc:spChg chg="mod">
          <ac:chgData name="NGUYEN QUANG LIEM D18CN06" userId="71e2b25c-4046-446e-b17f-a54c06878979" providerId="ADAL" clId="{00E61336-0150-45A1-9809-3F9365F1226C}" dt="2021-11-22T17:11:31.144" v="2984" actId="20577"/>
          <ac:spMkLst>
            <pc:docMk/>
            <pc:sldMk cId="1938023327" sldId="332"/>
            <ac:spMk id="6" creationId="{5C69F946-251B-497F-92F7-D61DF585A49B}"/>
          </ac:spMkLst>
        </pc:spChg>
        <pc:picChg chg="add mod">
          <ac:chgData name="NGUYEN QUANG LIEM D18CN06" userId="71e2b25c-4046-446e-b17f-a54c06878979" providerId="ADAL" clId="{00E61336-0150-45A1-9809-3F9365F1226C}" dt="2021-11-15T13:46:18.392" v="2305" actId="14100"/>
          <ac:picMkLst>
            <pc:docMk/>
            <pc:sldMk cId="1938023327" sldId="332"/>
            <ac:picMk id="4" creationId="{D0E91792-4419-4AFA-8F07-08C18E42CFB9}"/>
          </ac:picMkLst>
        </pc:picChg>
        <pc:picChg chg="del">
          <ac:chgData name="NGUYEN QUANG LIEM D18CN06" userId="71e2b25c-4046-446e-b17f-a54c06878979" providerId="ADAL" clId="{00E61336-0150-45A1-9809-3F9365F1226C}" dt="2021-11-15T13:46:04.025" v="2301" actId="478"/>
          <ac:picMkLst>
            <pc:docMk/>
            <pc:sldMk cId="1938023327" sldId="332"/>
            <ac:picMk id="8" creationId="{B5F2FF0F-29F5-4DB1-941D-3A7976A3A935}"/>
          </ac:picMkLst>
        </pc:picChg>
      </pc:sldChg>
      <pc:sldChg chg="addSp delSp modSp add mod delAnim modAnim">
        <pc:chgData name="NGUYEN QUANG LIEM D18CN06" userId="71e2b25c-4046-446e-b17f-a54c06878979" providerId="ADAL" clId="{00E61336-0150-45A1-9809-3F9365F1226C}" dt="2021-11-22T17:22:01.293" v="3034"/>
        <pc:sldMkLst>
          <pc:docMk/>
          <pc:sldMk cId="2328334968" sldId="333"/>
        </pc:sldMkLst>
        <pc:spChg chg="mod">
          <ac:chgData name="NGUYEN QUANG LIEM D18CN06" userId="71e2b25c-4046-446e-b17f-a54c06878979" providerId="ADAL" clId="{00E61336-0150-45A1-9809-3F9365F1226C}" dt="2021-11-16T08:04:07.578" v="2857" actId="255"/>
          <ac:spMkLst>
            <pc:docMk/>
            <pc:sldMk cId="2328334968" sldId="333"/>
            <ac:spMk id="3" creationId="{2A10E7D4-7E81-4E42-9E74-59190B1394C8}"/>
          </ac:spMkLst>
        </pc:spChg>
        <pc:spChg chg="mod">
          <ac:chgData name="NGUYEN QUANG LIEM D18CN06" userId="71e2b25c-4046-446e-b17f-a54c06878979" providerId="ADAL" clId="{00E61336-0150-45A1-9809-3F9365F1226C}" dt="2021-11-22T17:11:41.854" v="2986" actId="20577"/>
          <ac:spMkLst>
            <pc:docMk/>
            <pc:sldMk cId="2328334968" sldId="333"/>
            <ac:spMk id="6" creationId="{5C69F946-251B-497F-92F7-D61DF585A49B}"/>
          </ac:spMkLst>
        </pc:spChg>
        <pc:picChg chg="del">
          <ac:chgData name="NGUYEN QUANG LIEM D18CN06" userId="71e2b25c-4046-446e-b17f-a54c06878979" providerId="ADAL" clId="{00E61336-0150-45A1-9809-3F9365F1226C}" dt="2021-11-15T13:47:21.174" v="2371" actId="21"/>
          <ac:picMkLst>
            <pc:docMk/>
            <pc:sldMk cId="2328334968" sldId="333"/>
            <ac:picMk id="4" creationId="{D0E91792-4419-4AFA-8F07-08C18E42CFB9}"/>
          </ac:picMkLst>
        </pc:picChg>
        <pc:picChg chg="add del mod">
          <ac:chgData name="NGUYEN QUANG LIEM D18CN06" userId="71e2b25c-4046-446e-b17f-a54c06878979" providerId="ADAL" clId="{00E61336-0150-45A1-9809-3F9365F1226C}" dt="2021-11-15T13:49:04.627" v="2379" actId="478"/>
          <ac:picMkLst>
            <pc:docMk/>
            <pc:sldMk cId="2328334968" sldId="333"/>
            <ac:picMk id="5" creationId="{46FC58F0-277E-4A5F-ACA8-BC2B4740DF25}"/>
          </ac:picMkLst>
        </pc:picChg>
        <pc:picChg chg="add del mod">
          <ac:chgData name="NGUYEN QUANG LIEM D18CN06" userId="71e2b25c-4046-446e-b17f-a54c06878979" providerId="ADAL" clId="{00E61336-0150-45A1-9809-3F9365F1226C}" dt="2021-11-15T13:49:40.109" v="2383" actId="478"/>
          <ac:picMkLst>
            <pc:docMk/>
            <pc:sldMk cId="2328334968" sldId="333"/>
            <ac:picMk id="8" creationId="{46803C60-4D8F-4937-820B-E166E2D988AE}"/>
          </ac:picMkLst>
        </pc:picChg>
        <pc:picChg chg="add mod">
          <ac:chgData name="NGUYEN QUANG LIEM D18CN06" userId="71e2b25c-4046-446e-b17f-a54c06878979" providerId="ADAL" clId="{00E61336-0150-45A1-9809-3F9365F1226C}" dt="2021-11-15T13:49:50.314" v="2386" actId="14100"/>
          <ac:picMkLst>
            <pc:docMk/>
            <pc:sldMk cId="2328334968" sldId="333"/>
            <ac:picMk id="10" creationId="{0113A5E4-700B-4F73-B5F2-DD534F77BF53}"/>
          </ac:picMkLst>
        </pc:picChg>
      </pc:sldChg>
      <pc:sldChg chg="addSp delSp modSp add mod delAnim modAnim">
        <pc:chgData name="NGUYEN QUANG LIEM D18CN06" userId="71e2b25c-4046-446e-b17f-a54c06878979" providerId="ADAL" clId="{00E61336-0150-45A1-9809-3F9365F1226C}" dt="2021-11-22T17:22:14.241" v="3035"/>
        <pc:sldMkLst>
          <pc:docMk/>
          <pc:sldMk cId="3044717573" sldId="334"/>
        </pc:sldMkLst>
        <pc:spChg chg="mod">
          <ac:chgData name="NGUYEN QUANG LIEM D18CN06" userId="71e2b25c-4046-446e-b17f-a54c06878979" providerId="ADAL" clId="{00E61336-0150-45A1-9809-3F9365F1226C}" dt="2021-11-16T08:04:19.287" v="2861" actId="255"/>
          <ac:spMkLst>
            <pc:docMk/>
            <pc:sldMk cId="3044717573" sldId="334"/>
            <ac:spMk id="3" creationId="{996AABB9-D3C4-4349-B149-C3C6F08DEED2}"/>
          </ac:spMkLst>
        </pc:spChg>
        <pc:spChg chg="mod">
          <ac:chgData name="NGUYEN QUANG LIEM D18CN06" userId="71e2b25c-4046-446e-b17f-a54c06878979" providerId="ADAL" clId="{00E61336-0150-45A1-9809-3F9365F1226C}" dt="2021-11-22T17:12:00.282" v="2990" actId="20577"/>
          <ac:spMkLst>
            <pc:docMk/>
            <pc:sldMk cId="3044717573" sldId="334"/>
            <ac:spMk id="6" creationId="{5C69F946-251B-497F-92F7-D61DF585A49B}"/>
          </ac:spMkLst>
        </pc:spChg>
        <pc:picChg chg="add mod">
          <ac:chgData name="NGUYEN QUANG LIEM D18CN06" userId="71e2b25c-4046-446e-b17f-a54c06878979" providerId="ADAL" clId="{00E61336-0150-45A1-9809-3F9365F1226C}" dt="2021-11-15T13:51:13.541" v="2399" actId="14100"/>
          <ac:picMkLst>
            <pc:docMk/>
            <pc:sldMk cId="3044717573" sldId="334"/>
            <ac:picMk id="4" creationId="{1C8E5886-55BB-4816-8DAF-067A0301F8D1}"/>
          </ac:picMkLst>
        </pc:picChg>
        <pc:picChg chg="del">
          <ac:chgData name="NGUYEN QUANG LIEM D18CN06" userId="71e2b25c-4046-446e-b17f-a54c06878979" providerId="ADAL" clId="{00E61336-0150-45A1-9809-3F9365F1226C}" dt="2021-11-15T13:50:38.659" v="2394" actId="478"/>
          <ac:picMkLst>
            <pc:docMk/>
            <pc:sldMk cId="3044717573" sldId="334"/>
            <ac:picMk id="10" creationId="{0113A5E4-700B-4F73-B5F2-DD534F77BF53}"/>
          </ac:picMkLst>
        </pc:picChg>
      </pc:sldChg>
      <pc:sldChg chg="addSp modSp add mod modAnim">
        <pc:chgData name="NGUYEN QUANG LIEM D18CN06" userId="71e2b25c-4046-446e-b17f-a54c06878979" providerId="ADAL" clId="{00E61336-0150-45A1-9809-3F9365F1226C}" dt="2021-11-22T17:22:29.261" v="3036"/>
        <pc:sldMkLst>
          <pc:docMk/>
          <pc:sldMk cId="3003084876" sldId="335"/>
        </pc:sldMkLst>
        <pc:spChg chg="mod">
          <ac:chgData name="NGUYEN QUANG LIEM D18CN06" userId="71e2b25c-4046-446e-b17f-a54c06878979" providerId="ADAL" clId="{00E61336-0150-45A1-9809-3F9365F1226C}" dt="2021-11-16T08:04:43.234" v="2869" actId="255"/>
          <ac:spMkLst>
            <pc:docMk/>
            <pc:sldMk cId="3003084876" sldId="335"/>
            <ac:spMk id="3" creationId="{A7E2DD82-F554-461F-AFBE-42117D249E5D}"/>
          </ac:spMkLst>
        </pc:spChg>
        <pc:spChg chg="mod">
          <ac:chgData name="NGUYEN QUANG LIEM D18CN06" userId="71e2b25c-4046-446e-b17f-a54c06878979" providerId="ADAL" clId="{00E61336-0150-45A1-9809-3F9365F1226C}" dt="2021-11-15T13:58:53.209" v="2565" actId="1076"/>
          <ac:spMkLst>
            <pc:docMk/>
            <pc:sldMk cId="3003084876" sldId="335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22T17:12:13.828" v="2995" actId="20577"/>
          <ac:spMkLst>
            <pc:docMk/>
            <pc:sldMk cId="3003084876" sldId="335"/>
            <ac:spMk id="6" creationId="{5C69F946-251B-497F-92F7-D61DF585A49B}"/>
          </ac:spMkLst>
        </pc:spChg>
        <pc:picChg chg="add mod">
          <ac:chgData name="NGUYEN QUANG LIEM D18CN06" userId="71e2b25c-4046-446e-b17f-a54c06878979" providerId="ADAL" clId="{00E61336-0150-45A1-9809-3F9365F1226C}" dt="2021-11-15T13:59:26.598" v="2569" actId="14100"/>
          <ac:picMkLst>
            <pc:docMk/>
            <pc:sldMk cId="3003084876" sldId="335"/>
            <ac:picMk id="4" creationId="{E31385E5-B6AC-4225-8016-4955B0ECB3B4}"/>
          </ac:picMkLst>
        </pc:picChg>
      </pc:sldChg>
      <pc:sldChg chg="delSp modSp add mod delAnim modAnim">
        <pc:chgData name="NGUYEN QUANG LIEM D18CN06" userId="71e2b25c-4046-446e-b17f-a54c06878979" providerId="ADAL" clId="{00E61336-0150-45A1-9809-3F9365F1226C}" dt="2021-11-22T17:23:14.899" v="3039"/>
        <pc:sldMkLst>
          <pc:docMk/>
          <pc:sldMk cId="3807503007" sldId="336"/>
        </pc:sldMkLst>
        <pc:spChg chg="mod">
          <ac:chgData name="NGUYEN QUANG LIEM D18CN06" userId="71e2b25c-4046-446e-b17f-a54c06878979" providerId="ADAL" clId="{00E61336-0150-45A1-9809-3F9365F1226C}" dt="2021-11-16T08:04:57.082" v="2873" actId="255"/>
          <ac:spMkLst>
            <pc:docMk/>
            <pc:sldMk cId="3807503007" sldId="336"/>
            <ac:spMk id="3" creationId="{5AD153A9-4C9D-4D25-879E-1EC9BAE69ADD}"/>
          </ac:spMkLst>
        </pc:spChg>
        <pc:spChg chg="mod">
          <ac:chgData name="NGUYEN QUANG LIEM D18CN06" userId="71e2b25c-4046-446e-b17f-a54c06878979" providerId="ADAL" clId="{00E61336-0150-45A1-9809-3F9365F1226C}" dt="2021-11-15T14:02:57.015" v="2616" actId="255"/>
          <ac:spMkLst>
            <pc:docMk/>
            <pc:sldMk cId="3807503007" sldId="336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22T17:23:09.245" v="3038" actId="1076"/>
          <ac:spMkLst>
            <pc:docMk/>
            <pc:sldMk cId="3807503007" sldId="336"/>
            <ac:spMk id="6" creationId="{5C69F946-251B-497F-92F7-D61DF585A49B}"/>
          </ac:spMkLst>
        </pc:spChg>
        <pc:picChg chg="del">
          <ac:chgData name="NGUYEN QUANG LIEM D18CN06" userId="71e2b25c-4046-446e-b17f-a54c06878979" providerId="ADAL" clId="{00E61336-0150-45A1-9809-3F9365F1226C}" dt="2021-11-15T14:00:46.271" v="2580" actId="21"/>
          <ac:picMkLst>
            <pc:docMk/>
            <pc:sldMk cId="3807503007" sldId="336"/>
            <ac:picMk id="4" creationId="{E31385E5-B6AC-4225-8016-4955B0ECB3B4}"/>
          </ac:picMkLst>
        </pc:picChg>
      </pc:sldChg>
      <pc:sldChg chg="add del">
        <pc:chgData name="NGUYEN QUANG LIEM D18CN06" userId="71e2b25c-4046-446e-b17f-a54c06878979" providerId="ADAL" clId="{00E61336-0150-45A1-9809-3F9365F1226C}" dt="2021-11-15T14:04:00.315" v="2619" actId="2890"/>
        <pc:sldMkLst>
          <pc:docMk/>
          <pc:sldMk cId="1467878968" sldId="337"/>
        </pc:sldMkLst>
      </pc:sldChg>
      <pc:sldChg chg="modSp add mod modAnim">
        <pc:chgData name="NGUYEN QUANG LIEM D18CN06" userId="71e2b25c-4046-446e-b17f-a54c06878979" providerId="ADAL" clId="{00E61336-0150-45A1-9809-3F9365F1226C}" dt="2021-11-22T17:23:46.250" v="3040"/>
        <pc:sldMkLst>
          <pc:docMk/>
          <pc:sldMk cId="1853830982" sldId="337"/>
        </pc:sldMkLst>
        <pc:spChg chg="mod">
          <ac:chgData name="NGUYEN QUANG LIEM D18CN06" userId="71e2b25c-4046-446e-b17f-a54c06878979" providerId="ADAL" clId="{00E61336-0150-45A1-9809-3F9365F1226C}" dt="2021-11-16T08:05:13.720" v="2877" actId="255"/>
          <ac:spMkLst>
            <pc:docMk/>
            <pc:sldMk cId="1853830982" sldId="337"/>
            <ac:spMk id="3" creationId="{2129D0C8-EDB4-435A-B49A-5619B6841F7C}"/>
          </ac:spMkLst>
        </pc:spChg>
        <pc:spChg chg="mod">
          <ac:chgData name="NGUYEN QUANG LIEM D18CN06" userId="71e2b25c-4046-446e-b17f-a54c06878979" providerId="ADAL" clId="{00E61336-0150-45A1-9809-3F9365F1226C}" dt="2021-11-15T14:06:07.194" v="2641" actId="1076"/>
          <ac:spMkLst>
            <pc:docMk/>
            <pc:sldMk cId="1853830982" sldId="337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22T17:12:24.870" v="3001" actId="20577"/>
          <ac:spMkLst>
            <pc:docMk/>
            <pc:sldMk cId="1853830982" sldId="337"/>
            <ac:spMk id="6" creationId="{5C69F946-251B-497F-92F7-D61DF585A49B}"/>
          </ac:spMkLst>
        </pc:spChg>
      </pc:sldChg>
      <pc:sldChg chg="addSp modSp add mod modAnim">
        <pc:chgData name="NGUYEN QUANG LIEM D18CN06" userId="71e2b25c-4046-446e-b17f-a54c06878979" providerId="ADAL" clId="{00E61336-0150-45A1-9809-3F9365F1226C}" dt="2021-11-22T17:24:18.577" v="3043"/>
        <pc:sldMkLst>
          <pc:docMk/>
          <pc:sldMk cId="2903852243" sldId="338"/>
        </pc:sldMkLst>
        <pc:spChg chg="mod">
          <ac:chgData name="NGUYEN QUANG LIEM D18CN06" userId="71e2b25c-4046-446e-b17f-a54c06878979" providerId="ADAL" clId="{00E61336-0150-45A1-9809-3F9365F1226C}" dt="2021-11-16T08:05:25.499" v="2881" actId="255"/>
          <ac:spMkLst>
            <pc:docMk/>
            <pc:sldMk cId="2903852243" sldId="338"/>
            <ac:spMk id="3" creationId="{F9489EE8-88C5-4DEE-B710-1F051A0C741A}"/>
          </ac:spMkLst>
        </pc:spChg>
        <pc:spChg chg="mod">
          <ac:chgData name="NGUYEN QUANG LIEM D18CN06" userId="71e2b25c-4046-446e-b17f-a54c06878979" providerId="ADAL" clId="{00E61336-0150-45A1-9809-3F9365F1226C}" dt="2021-11-15T14:07:46.006" v="2653" actId="1076"/>
          <ac:spMkLst>
            <pc:docMk/>
            <pc:sldMk cId="2903852243" sldId="338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22T17:12:30.295" v="3004" actId="20577"/>
          <ac:spMkLst>
            <pc:docMk/>
            <pc:sldMk cId="2903852243" sldId="338"/>
            <ac:spMk id="6" creationId="{5C69F946-251B-497F-92F7-D61DF585A49B}"/>
          </ac:spMkLst>
        </pc:spChg>
        <pc:picChg chg="add mod">
          <ac:chgData name="NGUYEN QUANG LIEM D18CN06" userId="71e2b25c-4046-446e-b17f-a54c06878979" providerId="ADAL" clId="{00E61336-0150-45A1-9809-3F9365F1226C}" dt="2021-11-15T14:08:22.566" v="2656" actId="14100"/>
          <ac:picMkLst>
            <pc:docMk/>
            <pc:sldMk cId="2903852243" sldId="338"/>
            <ac:picMk id="4" creationId="{C10A3105-BB60-4DBF-9F23-0FDAAEAE56E3}"/>
          </ac:picMkLst>
        </pc:picChg>
      </pc:sldChg>
      <pc:sldChg chg="addSp delSp modSp add mod delAnim modAnim">
        <pc:chgData name="NGUYEN QUANG LIEM D18CN06" userId="71e2b25c-4046-446e-b17f-a54c06878979" providerId="ADAL" clId="{00E61336-0150-45A1-9809-3F9365F1226C}" dt="2021-11-22T17:24:50.065" v="3046"/>
        <pc:sldMkLst>
          <pc:docMk/>
          <pc:sldMk cId="2959182146" sldId="339"/>
        </pc:sldMkLst>
        <pc:spChg chg="mod">
          <ac:chgData name="NGUYEN QUANG LIEM D18CN06" userId="71e2b25c-4046-446e-b17f-a54c06878979" providerId="ADAL" clId="{00E61336-0150-45A1-9809-3F9365F1226C}" dt="2021-11-16T08:05:37.423" v="2885" actId="255"/>
          <ac:spMkLst>
            <pc:docMk/>
            <pc:sldMk cId="2959182146" sldId="339"/>
            <ac:spMk id="3" creationId="{0C7791A0-63FF-455A-A705-0953A2B79BC4}"/>
          </ac:spMkLst>
        </pc:spChg>
        <pc:spChg chg="mod">
          <ac:chgData name="NGUYEN QUANG LIEM D18CN06" userId="71e2b25c-4046-446e-b17f-a54c06878979" providerId="ADAL" clId="{00E61336-0150-45A1-9809-3F9365F1226C}" dt="2021-11-15T14:10:20.747" v="2663" actId="2711"/>
          <ac:spMkLst>
            <pc:docMk/>
            <pc:sldMk cId="2959182146" sldId="339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00E61336-0150-45A1-9809-3F9365F1226C}" dt="2021-11-22T17:24:41.805" v="3045" actId="20577"/>
          <ac:spMkLst>
            <pc:docMk/>
            <pc:sldMk cId="2959182146" sldId="339"/>
            <ac:spMk id="6" creationId="{5C69F946-251B-497F-92F7-D61DF585A49B}"/>
          </ac:spMkLst>
        </pc:spChg>
        <pc:picChg chg="del mod">
          <ac:chgData name="NGUYEN QUANG LIEM D18CN06" userId="71e2b25c-4046-446e-b17f-a54c06878979" providerId="ADAL" clId="{00E61336-0150-45A1-9809-3F9365F1226C}" dt="2021-11-15T14:10:39.346" v="2666" actId="478"/>
          <ac:picMkLst>
            <pc:docMk/>
            <pc:sldMk cId="2959182146" sldId="339"/>
            <ac:picMk id="4" creationId="{C10A3105-BB60-4DBF-9F23-0FDAAEAE56E3}"/>
          </ac:picMkLst>
        </pc:picChg>
        <pc:picChg chg="add mod">
          <ac:chgData name="NGUYEN QUANG LIEM D18CN06" userId="71e2b25c-4046-446e-b17f-a54c06878979" providerId="ADAL" clId="{00E61336-0150-45A1-9809-3F9365F1226C}" dt="2021-11-15T14:11:18.318" v="2671" actId="14100"/>
          <ac:picMkLst>
            <pc:docMk/>
            <pc:sldMk cId="2959182146" sldId="339"/>
            <ac:picMk id="7" creationId="{3CC36593-B082-4C04-A435-169A57032942}"/>
          </ac:picMkLst>
        </pc:picChg>
      </pc:sldChg>
      <pc:sldChg chg="delSp modSp add mod setBg delDesignElem">
        <pc:chgData name="NGUYEN QUANG LIEM D18CN06" userId="71e2b25c-4046-446e-b17f-a54c06878979" providerId="ADAL" clId="{00E61336-0150-45A1-9809-3F9365F1226C}" dt="2021-11-16T07:57:48.122" v="2796" actId="255"/>
        <pc:sldMkLst>
          <pc:docMk/>
          <pc:sldMk cId="2221993319" sldId="340"/>
        </pc:sldMkLst>
        <pc:spChg chg="mod">
          <ac:chgData name="NGUYEN QUANG LIEM D18CN06" userId="71e2b25c-4046-446e-b17f-a54c06878979" providerId="ADAL" clId="{00E61336-0150-45A1-9809-3F9365F1226C}" dt="2021-11-16T07:57:48.122" v="2796" actId="255"/>
          <ac:spMkLst>
            <pc:docMk/>
            <pc:sldMk cId="2221993319" sldId="340"/>
            <ac:spMk id="3" creationId="{5ADCAC58-6DF2-48A9-A3E3-7C3933A8476D}"/>
          </ac:spMkLst>
        </pc:spChg>
        <pc:spChg chg="del">
          <ac:chgData name="NGUYEN QUANG LIEM D18CN06" userId="71e2b25c-4046-446e-b17f-a54c06878979" providerId="ADAL" clId="{00E61336-0150-45A1-9809-3F9365F1226C}" dt="2021-11-16T03:57:01.678" v="2694"/>
          <ac:spMkLst>
            <pc:docMk/>
            <pc:sldMk cId="2221993319" sldId="340"/>
            <ac:spMk id="78" creationId="{7527E565-DE8D-445C-9879-AD1D04415A78}"/>
          </ac:spMkLst>
        </pc:spChg>
      </pc:sldChg>
      <pc:sldChg chg="addSp delSp modSp add modAnim">
        <pc:chgData name="NGUYEN QUANG LIEM D18CN06" userId="71e2b25c-4046-446e-b17f-a54c06878979" providerId="ADAL" clId="{00E61336-0150-45A1-9809-3F9365F1226C}" dt="2021-11-22T17:17:46.082" v="3006"/>
        <pc:sldMkLst>
          <pc:docMk/>
          <pc:sldMk cId="2646880747" sldId="341"/>
        </pc:sldMkLst>
        <pc:spChg chg="add del mod">
          <ac:chgData name="NGUYEN QUANG LIEM D18CN06" userId="71e2b25c-4046-446e-b17f-a54c06878979" providerId="ADAL" clId="{00E61336-0150-45A1-9809-3F9365F1226C}" dt="2021-11-22T16:58:13.328" v="2908"/>
          <ac:spMkLst>
            <pc:docMk/>
            <pc:sldMk cId="2646880747" sldId="341"/>
            <ac:spMk id="4" creationId="{4FC82B4E-4A09-441E-8FCD-5059F4D93317}"/>
          </ac:spMkLst>
        </pc:spChg>
        <pc:picChg chg="add mod">
          <ac:chgData name="NGUYEN QUANG LIEM D18CN06" userId="71e2b25c-4046-446e-b17f-a54c06878979" providerId="ADAL" clId="{00E61336-0150-45A1-9809-3F9365F1226C}" dt="2021-11-22T16:58:29.293" v="2912" actId="14100"/>
          <ac:picMkLst>
            <pc:docMk/>
            <pc:sldMk cId="2646880747" sldId="341"/>
            <ac:picMk id="5" creationId="{E8AA5A0A-56ED-4CF4-A851-B6FEEC7010E7}"/>
          </ac:picMkLst>
        </pc:picChg>
        <pc:picChg chg="add del">
          <ac:chgData name="NGUYEN QUANG LIEM D18CN06" userId="71e2b25c-4046-446e-b17f-a54c06878979" providerId="ADAL" clId="{00E61336-0150-45A1-9809-3F9365F1226C}" dt="2021-11-22T16:58:06.030" v="2907" actId="478"/>
          <ac:picMkLst>
            <pc:docMk/>
            <pc:sldMk cId="2646880747" sldId="341"/>
            <ac:picMk id="1026" creationId="{37EF0967-D365-4A9A-8B8F-FBBAE223692C}"/>
          </ac:picMkLst>
        </pc:picChg>
        <pc:picChg chg="del">
          <ac:chgData name="NGUYEN QUANG LIEM D18CN06" userId="71e2b25c-4046-446e-b17f-a54c06878979" providerId="ADAL" clId="{00E61336-0150-45A1-9809-3F9365F1226C}" dt="2021-11-22T16:58:06.030" v="2907" actId="478"/>
          <ac:picMkLst>
            <pc:docMk/>
            <pc:sldMk cId="2646880747" sldId="341"/>
            <ac:picMk id="1028" creationId="{27AB84D0-A2C1-4C62-8CC7-3F79BAA7866C}"/>
          </ac:picMkLst>
        </pc:picChg>
        <pc:picChg chg="add del mod">
          <ac:chgData name="NGUYEN QUANG LIEM D18CN06" userId="71e2b25c-4046-446e-b17f-a54c06878979" providerId="ADAL" clId="{00E61336-0150-45A1-9809-3F9365F1226C}" dt="2021-11-22T17:00:21.954" v="2922"/>
          <ac:picMkLst>
            <pc:docMk/>
            <pc:sldMk cId="2646880747" sldId="341"/>
            <ac:picMk id="1030" creationId="{48633DEC-E301-4F28-8E19-6631D251E9B9}"/>
          </ac:picMkLst>
        </pc:picChg>
      </pc:sldChg>
      <pc:sldChg chg="addSp delSp modSp add del modAnim">
        <pc:chgData name="NGUYEN QUANG LIEM D18CN06" userId="71e2b25c-4046-446e-b17f-a54c06878979" providerId="ADAL" clId="{00E61336-0150-45A1-9809-3F9365F1226C}" dt="2021-11-22T17:25:33.470" v="3047" actId="2696"/>
        <pc:sldMkLst>
          <pc:docMk/>
          <pc:sldMk cId="335458975" sldId="342"/>
        </pc:sldMkLst>
        <pc:spChg chg="add mod">
          <ac:chgData name="NGUYEN QUANG LIEM D18CN06" userId="71e2b25c-4046-446e-b17f-a54c06878979" providerId="ADAL" clId="{00E61336-0150-45A1-9809-3F9365F1226C}" dt="2021-11-22T17:00:26.057" v="2923" actId="478"/>
          <ac:spMkLst>
            <pc:docMk/>
            <pc:sldMk cId="335458975" sldId="342"/>
            <ac:spMk id="4" creationId="{E7DCF3F7-6E6E-4BA7-AB87-A4615BA6F0E2}"/>
          </ac:spMkLst>
        </pc:spChg>
        <pc:picChg chg="del">
          <ac:chgData name="NGUYEN QUANG LIEM D18CN06" userId="71e2b25c-4046-446e-b17f-a54c06878979" providerId="ADAL" clId="{00E61336-0150-45A1-9809-3F9365F1226C}" dt="2021-11-22T17:00:26.057" v="2923" actId="478"/>
          <ac:picMkLst>
            <pc:docMk/>
            <pc:sldMk cId="335458975" sldId="342"/>
            <ac:picMk id="1028" creationId="{27AB84D0-A2C1-4C62-8CC7-3F79BAA7866C}"/>
          </ac:picMkLst>
        </pc:picChg>
        <pc:picChg chg="add mod">
          <ac:chgData name="NGUYEN QUANG LIEM D18CN06" userId="71e2b25c-4046-446e-b17f-a54c06878979" providerId="ADAL" clId="{00E61336-0150-45A1-9809-3F9365F1226C}" dt="2021-11-22T17:00:38.705" v="2928" actId="14100"/>
          <ac:picMkLst>
            <pc:docMk/>
            <pc:sldMk cId="335458975" sldId="342"/>
            <ac:picMk id="2050" creationId="{918A3F8A-C6C0-4937-9D75-AAFEBBE51A8F}"/>
          </ac:picMkLst>
        </pc:picChg>
      </pc:sldChg>
      <pc:sldChg chg="addSp delSp modSp add modAnim">
        <pc:chgData name="NGUYEN QUANG LIEM D18CN06" userId="71e2b25c-4046-446e-b17f-a54c06878979" providerId="ADAL" clId="{00E61336-0150-45A1-9809-3F9365F1226C}" dt="2021-11-22T17:18:35.058" v="3012"/>
        <pc:sldMkLst>
          <pc:docMk/>
          <pc:sldMk cId="2690659343" sldId="343"/>
        </pc:sldMkLst>
        <pc:spChg chg="del">
          <ac:chgData name="NGUYEN QUANG LIEM D18CN06" userId="71e2b25c-4046-446e-b17f-a54c06878979" providerId="ADAL" clId="{00E61336-0150-45A1-9809-3F9365F1226C}" dt="2021-11-22T17:01:06.063" v="2931"/>
          <ac:spMkLst>
            <pc:docMk/>
            <pc:sldMk cId="2690659343" sldId="343"/>
            <ac:spMk id="4" creationId="{E7DCF3F7-6E6E-4BA7-AB87-A4615BA6F0E2}"/>
          </ac:spMkLst>
        </pc:spChg>
        <pc:picChg chg="del">
          <ac:chgData name="NGUYEN QUANG LIEM D18CN06" userId="71e2b25c-4046-446e-b17f-a54c06878979" providerId="ADAL" clId="{00E61336-0150-45A1-9809-3F9365F1226C}" dt="2021-11-22T17:01:03.085" v="2930" actId="478"/>
          <ac:picMkLst>
            <pc:docMk/>
            <pc:sldMk cId="2690659343" sldId="343"/>
            <ac:picMk id="2050" creationId="{918A3F8A-C6C0-4937-9D75-AAFEBBE51A8F}"/>
          </ac:picMkLst>
        </pc:picChg>
        <pc:picChg chg="add mod">
          <ac:chgData name="NGUYEN QUANG LIEM D18CN06" userId="71e2b25c-4046-446e-b17f-a54c06878979" providerId="ADAL" clId="{00E61336-0150-45A1-9809-3F9365F1226C}" dt="2021-11-22T17:01:46.947" v="2941" actId="14100"/>
          <ac:picMkLst>
            <pc:docMk/>
            <pc:sldMk cId="2690659343" sldId="343"/>
            <ac:picMk id="3074" creationId="{56A234D5-9036-441A-AC6F-54F9FD7338C4}"/>
          </ac:picMkLst>
        </pc:picChg>
        <pc:picChg chg="add mod">
          <ac:chgData name="NGUYEN QUANG LIEM D18CN06" userId="71e2b25c-4046-446e-b17f-a54c06878979" providerId="ADAL" clId="{00E61336-0150-45A1-9809-3F9365F1226C}" dt="2021-11-22T17:01:43.416" v="2940" actId="14100"/>
          <ac:picMkLst>
            <pc:docMk/>
            <pc:sldMk cId="2690659343" sldId="343"/>
            <ac:picMk id="3076" creationId="{2B440FDB-E841-493B-9CD8-4F871ABEC65D}"/>
          </ac:picMkLst>
        </pc:picChg>
      </pc:sldChg>
      <pc:sldChg chg="addSp delSp modSp add ord modAnim">
        <pc:chgData name="NGUYEN QUANG LIEM D18CN06" userId="71e2b25c-4046-446e-b17f-a54c06878979" providerId="ADAL" clId="{00E61336-0150-45A1-9809-3F9365F1226C}" dt="2021-11-22T17:30:45.514" v="3064"/>
        <pc:sldMkLst>
          <pc:docMk/>
          <pc:sldMk cId="1474888776" sldId="344"/>
        </pc:sldMkLst>
        <pc:spChg chg="add del mod">
          <ac:chgData name="NGUYEN QUANG LIEM D18CN06" userId="71e2b25c-4046-446e-b17f-a54c06878979" providerId="ADAL" clId="{00E61336-0150-45A1-9809-3F9365F1226C}" dt="2021-11-22T17:30:04.505" v="3056"/>
          <ac:spMkLst>
            <pc:docMk/>
            <pc:sldMk cId="1474888776" sldId="344"/>
            <ac:spMk id="4" creationId="{509393E5-6694-4F89-A16D-3B1CBE901E23}"/>
          </ac:spMkLst>
        </pc:spChg>
        <pc:picChg chg="del mod">
          <ac:chgData name="NGUYEN QUANG LIEM D18CN06" userId="71e2b25c-4046-446e-b17f-a54c06878979" providerId="ADAL" clId="{00E61336-0150-45A1-9809-3F9365F1226C}" dt="2021-11-22T17:30:01.122" v="3055" actId="478"/>
          <ac:picMkLst>
            <pc:docMk/>
            <pc:sldMk cId="1474888776" sldId="344"/>
            <ac:picMk id="1028" creationId="{27AB84D0-A2C1-4C62-8CC7-3F79BAA7866C}"/>
          </ac:picMkLst>
        </pc:picChg>
        <pc:picChg chg="add del mod">
          <ac:chgData name="NGUYEN QUANG LIEM D18CN06" userId="71e2b25c-4046-446e-b17f-a54c06878979" providerId="ADAL" clId="{00E61336-0150-45A1-9809-3F9365F1226C}" dt="2021-11-22T17:30:01.122" v="3055" actId="478"/>
          <ac:picMkLst>
            <pc:docMk/>
            <pc:sldMk cId="1474888776" sldId="344"/>
            <ac:picMk id="4098" creationId="{A8DA8CCD-2B84-4122-B6B0-DF590854A0E3}"/>
          </ac:picMkLst>
        </pc:picChg>
        <pc:picChg chg="add mod">
          <ac:chgData name="NGUYEN QUANG LIEM D18CN06" userId="71e2b25c-4046-446e-b17f-a54c06878979" providerId="ADAL" clId="{00E61336-0150-45A1-9809-3F9365F1226C}" dt="2021-11-22T17:30:25.763" v="3062" actId="14100"/>
          <ac:picMkLst>
            <pc:docMk/>
            <pc:sldMk cId="1474888776" sldId="344"/>
            <ac:picMk id="4100" creationId="{5F789EEB-E894-4749-8B55-79E6C845FDB9}"/>
          </ac:picMkLst>
        </pc:picChg>
      </pc:sldChg>
    </pc:docChg>
  </pc:docChgLst>
  <pc:docChgLst>
    <pc:chgData name="NGUYEN QUANG LIEM D18CN06" userId="71e2b25c-4046-446e-b17f-a54c06878979" providerId="ADAL" clId="{6F620079-2268-4ABF-926F-135BCB419FC8}"/>
    <pc:docChg chg="undo redo custSel addSld delSld modSld sldOrd">
      <pc:chgData name="NGUYEN QUANG LIEM D18CN06" userId="71e2b25c-4046-446e-b17f-a54c06878979" providerId="ADAL" clId="{6F620079-2268-4ABF-926F-135BCB419FC8}" dt="2021-11-13T07:58:25.024" v="1896"/>
      <pc:docMkLst>
        <pc:docMk/>
      </pc:docMkLst>
      <pc:sldChg chg="delSp modSp mod modAnim">
        <pc:chgData name="NGUYEN QUANG LIEM D18CN06" userId="71e2b25c-4046-446e-b17f-a54c06878979" providerId="ADAL" clId="{6F620079-2268-4ABF-926F-135BCB419FC8}" dt="2021-11-13T07:21:36.840" v="1667"/>
        <pc:sldMkLst>
          <pc:docMk/>
          <pc:sldMk cId="193000927" sldId="256"/>
        </pc:sldMkLst>
        <pc:spChg chg="mod">
          <ac:chgData name="NGUYEN QUANG LIEM D18CN06" userId="71e2b25c-4046-446e-b17f-a54c06878979" providerId="ADAL" clId="{6F620079-2268-4ABF-926F-135BCB419FC8}" dt="2021-11-12T04:46:10.894" v="144" actId="20577"/>
          <ac:spMkLst>
            <pc:docMk/>
            <pc:sldMk cId="193000927" sldId="256"/>
            <ac:spMk id="4" creationId="{F73768B1-F20C-44ED-AFBB-5703DD9172C9}"/>
          </ac:spMkLst>
        </pc:spChg>
        <pc:spChg chg="del mod">
          <ac:chgData name="NGUYEN QUANG LIEM D18CN06" userId="71e2b25c-4046-446e-b17f-a54c06878979" providerId="ADAL" clId="{6F620079-2268-4ABF-926F-135BCB419FC8}" dt="2021-11-12T04:45:52.506" v="112" actId="21"/>
          <ac:spMkLst>
            <pc:docMk/>
            <pc:sldMk cId="193000927" sldId="256"/>
            <ac:spMk id="6" creationId="{0DA558E4-E241-43E5-B226-D34D9D47955F}"/>
          </ac:spMkLst>
        </pc:spChg>
      </pc:sldChg>
      <pc:sldChg chg="del">
        <pc:chgData name="NGUYEN QUANG LIEM D18CN06" userId="71e2b25c-4046-446e-b17f-a54c06878979" providerId="ADAL" clId="{6F620079-2268-4ABF-926F-135BCB419FC8}" dt="2021-11-13T07:15:19.930" v="1638" actId="2696"/>
        <pc:sldMkLst>
          <pc:docMk/>
          <pc:sldMk cId="70285356" sldId="260"/>
        </pc:sldMkLst>
      </pc:sldChg>
      <pc:sldChg chg="add del">
        <pc:chgData name="NGUYEN QUANG LIEM D18CN06" userId="71e2b25c-4046-446e-b17f-a54c06878979" providerId="ADAL" clId="{6F620079-2268-4ABF-926F-135BCB419FC8}" dt="2021-11-13T07:18:30.824" v="1655" actId="2696"/>
        <pc:sldMkLst>
          <pc:docMk/>
          <pc:sldMk cId="510767980" sldId="267"/>
        </pc:sldMkLst>
      </pc:sldChg>
      <pc:sldChg chg="del">
        <pc:chgData name="NGUYEN QUANG LIEM D18CN06" userId="71e2b25c-4046-446e-b17f-a54c06878979" providerId="ADAL" clId="{6F620079-2268-4ABF-926F-135BCB419FC8}" dt="2021-11-13T07:15:30.146" v="1639" actId="2696"/>
        <pc:sldMkLst>
          <pc:docMk/>
          <pc:sldMk cId="555089011" sldId="268"/>
        </pc:sldMkLst>
      </pc:sldChg>
      <pc:sldChg chg="addSp modSp mod modAnim">
        <pc:chgData name="NGUYEN QUANG LIEM D18CN06" userId="71e2b25c-4046-446e-b17f-a54c06878979" providerId="ADAL" clId="{6F620079-2268-4ABF-926F-135BCB419FC8}" dt="2021-11-13T07:18:34.736" v="1658"/>
        <pc:sldMkLst>
          <pc:docMk/>
          <pc:sldMk cId="2333881612" sldId="269"/>
        </pc:sldMkLst>
        <pc:spChg chg="mod">
          <ac:chgData name="NGUYEN QUANG LIEM D18CN06" userId="71e2b25c-4046-446e-b17f-a54c06878979" providerId="ADAL" clId="{6F620079-2268-4ABF-926F-135BCB419FC8}" dt="2021-11-12T08:46:40.971" v="239" actId="14100"/>
          <ac:spMkLst>
            <pc:docMk/>
            <pc:sldMk cId="2333881612" sldId="269"/>
            <ac:spMk id="2" creationId="{CC4174D3-6B10-409E-9110-EEBEAA7E38C0}"/>
          </ac:spMkLst>
        </pc:spChg>
        <pc:spChg chg="add mod">
          <ac:chgData name="NGUYEN QUANG LIEM D18CN06" userId="71e2b25c-4046-446e-b17f-a54c06878979" providerId="ADAL" clId="{6F620079-2268-4ABF-926F-135BCB419FC8}" dt="2021-11-12T08:46:44.310" v="240" actId="14100"/>
          <ac:spMkLst>
            <pc:docMk/>
            <pc:sldMk cId="2333881612" sldId="269"/>
            <ac:spMk id="3" creationId="{A8AD971B-CCD8-47AB-957D-28526D00D49F}"/>
          </ac:spMkLst>
        </pc:spChg>
        <pc:graphicFrameChg chg="mod">
          <ac:chgData name="NGUYEN QUANG LIEM D18CN06" userId="71e2b25c-4046-446e-b17f-a54c06878979" providerId="ADAL" clId="{6F620079-2268-4ABF-926F-135BCB419FC8}" dt="2021-11-12T08:46:31.397" v="237" actId="14100"/>
          <ac:graphicFrameMkLst>
            <pc:docMk/>
            <pc:sldMk cId="2333881612" sldId="269"/>
            <ac:graphicFrameMk id="4" creationId="{C881A426-2B90-41D4-8B71-F9600C3FCE87}"/>
          </ac:graphicFrameMkLst>
        </pc:graphicFrameChg>
        <pc:picChg chg="mod">
          <ac:chgData name="NGUYEN QUANG LIEM D18CN06" userId="71e2b25c-4046-446e-b17f-a54c06878979" providerId="ADAL" clId="{6F620079-2268-4ABF-926F-135BCB419FC8}" dt="2021-11-12T08:46:20.158" v="235" actId="14100"/>
          <ac:picMkLst>
            <pc:docMk/>
            <pc:sldMk cId="2333881612" sldId="269"/>
            <ac:picMk id="18" creationId="{D4405318-CC16-40AE-BFE1-B9E42D20DF34}"/>
          </ac:picMkLst>
        </pc:picChg>
      </pc:sldChg>
      <pc:sldChg chg="add">
        <pc:chgData name="NGUYEN QUANG LIEM D18CN06" userId="71e2b25c-4046-446e-b17f-a54c06878979" providerId="ADAL" clId="{6F620079-2268-4ABF-926F-135BCB419FC8}" dt="2021-11-12T04:21:55.169" v="0" actId="2890"/>
        <pc:sldMkLst>
          <pc:docMk/>
          <pc:sldMk cId="3141183459" sldId="270"/>
        </pc:sldMkLst>
      </pc:sldChg>
      <pc:sldChg chg="add del">
        <pc:chgData name="NGUYEN QUANG LIEM D18CN06" userId="71e2b25c-4046-446e-b17f-a54c06878979" providerId="ADAL" clId="{6F620079-2268-4ABF-926F-135BCB419FC8}" dt="2021-11-13T07:18:29.886" v="1654" actId="2696"/>
        <pc:sldMkLst>
          <pc:docMk/>
          <pc:sldMk cId="337982614" sldId="271"/>
        </pc:sldMkLst>
      </pc:sldChg>
      <pc:sldChg chg="addSp delSp modSp add mod delAnim modAnim">
        <pc:chgData name="NGUYEN QUANG LIEM D18CN06" userId="71e2b25c-4046-446e-b17f-a54c06878979" providerId="ADAL" clId="{6F620079-2268-4ABF-926F-135BCB419FC8}" dt="2021-11-13T07:22:02.137" v="1670"/>
        <pc:sldMkLst>
          <pc:docMk/>
          <pc:sldMk cId="2115888116" sldId="272"/>
        </pc:sldMkLst>
        <pc:spChg chg="mod">
          <ac:chgData name="NGUYEN QUANG LIEM D18CN06" userId="71e2b25c-4046-446e-b17f-a54c06878979" providerId="ADAL" clId="{6F620079-2268-4ABF-926F-135BCB419FC8}" dt="2021-11-12T08:24:08.198" v="182" actId="14100"/>
          <ac:spMkLst>
            <pc:docMk/>
            <pc:sldMk cId="2115888116" sldId="272"/>
            <ac:spMk id="2" creationId="{CC4174D3-6B10-409E-9110-EEBEAA7E38C0}"/>
          </ac:spMkLst>
        </pc:spChg>
        <pc:spChg chg="add mod">
          <ac:chgData name="NGUYEN QUANG LIEM D18CN06" userId="71e2b25c-4046-446e-b17f-a54c06878979" providerId="ADAL" clId="{6F620079-2268-4ABF-926F-135BCB419FC8}" dt="2021-11-13T02:48:52.039" v="765" actId="1076"/>
          <ac:spMkLst>
            <pc:docMk/>
            <pc:sldMk cId="2115888116" sldId="272"/>
            <ac:spMk id="5" creationId="{3C5E8799-AD64-4636-AE2A-7DC9E649596C}"/>
          </ac:spMkLst>
        </pc:spChg>
        <pc:spChg chg="add mod">
          <ac:chgData name="NGUYEN QUANG LIEM D18CN06" userId="71e2b25c-4046-446e-b17f-a54c06878979" providerId="ADAL" clId="{6F620079-2268-4ABF-926F-135BCB419FC8}" dt="2021-11-12T08:23:46.313" v="177" actId="767"/>
          <ac:spMkLst>
            <pc:docMk/>
            <pc:sldMk cId="2115888116" sldId="272"/>
            <ac:spMk id="6" creationId="{1CEE081E-8AC3-488D-9E18-6A3A850235A7}"/>
          </ac:spMkLst>
        </pc:spChg>
        <pc:spChg chg="add del mod">
          <ac:chgData name="NGUYEN QUANG LIEM D18CN06" userId="71e2b25c-4046-446e-b17f-a54c06878979" providerId="ADAL" clId="{6F620079-2268-4ABF-926F-135BCB419FC8}" dt="2021-11-13T01:43:44.178" v="406" actId="478"/>
          <ac:spMkLst>
            <pc:docMk/>
            <pc:sldMk cId="2115888116" sldId="272"/>
            <ac:spMk id="7" creationId="{21243B66-BFD3-4E30-8D6B-10B44BBA1FF9}"/>
          </ac:spMkLst>
        </pc:spChg>
        <pc:graphicFrameChg chg="del">
          <ac:chgData name="NGUYEN QUANG LIEM D18CN06" userId="71e2b25c-4046-446e-b17f-a54c06878979" providerId="ADAL" clId="{6F620079-2268-4ABF-926F-135BCB419FC8}" dt="2021-11-12T08:23:11.537" v="174" actId="21"/>
          <ac:graphicFrameMkLst>
            <pc:docMk/>
            <pc:sldMk cId="2115888116" sldId="272"/>
            <ac:graphicFrameMk id="4" creationId="{C881A426-2B90-41D4-8B71-F9600C3FCE87}"/>
          </ac:graphicFrameMkLst>
        </pc:graphicFrameChg>
        <pc:graphicFrameChg chg="add del mod">
          <ac:chgData name="NGUYEN QUANG LIEM D18CN06" userId="71e2b25c-4046-446e-b17f-a54c06878979" providerId="ADAL" clId="{6F620079-2268-4ABF-926F-135BCB419FC8}" dt="2021-11-12T08:24:36.965" v="191"/>
          <ac:graphicFrameMkLst>
            <pc:docMk/>
            <pc:sldMk cId="2115888116" sldId="272"/>
            <ac:graphicFrameMk id="10" creationId="{08112826-5CC1-450E-B154-63D19E0477C5}"/>
          </ac:graphicFrameMkLst>
        </pc:graphicFrameChg>
        <pc:picChg chg="del">
          <ac:chgData name="NGUYEN QUANG LIEM D18CN06" userId="71e2b25c-4046-446e-b17f-a54c06878979" providerId="ADAL" clId="{6F620079-2268-4ABF-926F-135BCB419FC8}" dt="2021-11-12T08:17:01.541" v="173" actId="21"/>
          <ac:picMkLst>
            <pc:docMk/>
            <pc:sldMk cId="2115888116" sldId="272"/>
            <ac:picMk id="18" creationId="{D4405318-CC16-40AE-BFE1-B9E42D20DF34}"/>
          </ac:picMkLst>
        </pc:picChg>
      </pc:sldChg>
      <pc:sldChg chg="addSp delSp modSp add mod modClrScheme delAnim modAnim delDesignElem chgLayout">
        <pc:chgData name="NGUYEN QUANG LIEM D18CN06" userId="71e2b25c-4046-446e-b17f-a54c06878979" providerId="ADAL" clId="{6F620079-2268-4ABF-926F-135BCB419FC8}" dt="2021-11-13T07:20:35.476" v="1664"/>
        <pc:sldMkLst>
          <pc:docMk/>
          <pc:sldMk cId="2163991368" sldId="273"/>
        </pc:sldMkLst>
        <pc:spChg chg="mod ord">
          <ac:chgData name="NGUYEN QUANG LIEM D18CN06" userId="71e2b25c-4046-446e-b17f-a54c06878979" providerId="ADAL" clId="{6F620079-2268-4ABF-926F-135BCB419FC8}" dt="2021-11-13T01:04:48.786" v="376" actId="27636"/>
          <ac:spMkLst>
            <pc:docMk/>
            <pc:sldMk cId="2163991368" sldId="273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6F620079-2268-4ABF-926F-135BCB419FC8}" dt="2021-11-13T01:06:16.687" v="385" actId="1076"/>
          <ac:spMkLst>
            <pc:docMk/>
            <pc:sldMk cId="2163991368" sldId="273"/>
            <ac:spMk id="3" creationId="{A8AD971B-CCD8-47AB-957D-28526D00D49F}"/>
          </ac:spMkLst>
        </pc:spChg>
        <pc:spChg chg="add del mod ord">
          <ac:chgData name="NGUYEN QUANG LIEM D18CN06" userId="71e2b25c-4046-446e-b17f-a54c06878979" providerId="ADAL" clId="{6F620079-2268-4ABF-926F-135BCB419FC8}" dt="2021-11-13T01:04:48.732" v="375" actId="700"/>
          <ac:spMkLst>
            <pc:docMk/>
            <pc:sldMk cId="2163991368" sldId="273"/>
            <ac:spMk id="6" creationId="{A9FBCAC7-B114-491C-AF36-6458C5FA1276}"/>
          </ac:spMkLst>
        </pc:spChg>
        <pc:spChg chg="add del mod ord">
          <ac:chgData name="NGUYEN QUANG LIEM D18CN06" userId="71e2b25c-4046-446e-b17f-a54c06878979" providerId="ADAL" clId="{6F620079-2268-4ABF-926F-135BCB419FC8}" dt="2021-11-13T01:05:12.808" v="378" actId="21"/>
          <ac:spMkLst>
            <pc:docMk/>
            <pc:sldMk cId="2163991368" sldId="273"/>
            <ac:spMk id="7" creationId="{51F019C3-9B88-4086-9E9B-399B6B429723}"/>
          </ac:spMkLst>
        </pc:spChg>
        <pc:spChg chg="add mod ord">
          <ac:chgData name="NGUYEN QUANG LIEM D18CN06" userId="71e2b25c-4046-446e-b17f-a54c06878979" providerId="ADAL" clId="{6F620079-2268-4ABF-926F-135BCB419FC8}" dt="2021-11-13T01:07:42.284" v="401" actId="27636"/>
          <ac:spMkLst>
            <pc:docMk/>
            <pc:sldMk cId="2163991368" sldId="273"/>
            <ac:spMk id="8" creationId="{032B914E-4F33-4082-B2CA-D6408B5BC16D}"/>
          </ac:spMkLst>
        </pc:spChg>
        <pc:spChg chg="add del mod ord">
          <ac:chgData name="NGUYEN QUANG LIEM D18CN06" userId="71e2b25c-4046-446e-b17f-a54c06878979" providerId="ADAL" clId="{6F620079-2268-4ABF-926F-135BCB419FC8}" dt="2021-11-13T01:05:29.021" v="382" actId="21"/>
          <ac:spMkLst>
            <pc:docMk/>
            <pc:sldMk cId="2163991368" sldId="273"/>
            <ac:spMk id="9" creationId="{1A9128E1-52E5-4A23-99CA-1B6C024D9104}"/>
          </ac:spMkLst>
        </pc:spChg>
        <pc:spChg chg="add mod ord">
          <ac:chgData name="NGUYEN QUANG LIEM D18CN06" userId="71e2b25c-4046-446e-b17f-a54c06878979" providerId="ADAL" clId="{6F620079-2268-4ABF-926F-135BCB419FC8}" dt="2021-11-13T01:07:53.846" v="402" actId="255"/>
          <ac:spMkLst>
            <pc:docMk/>
            <pc:sldMk cId="2163991368" sldId="273"/>
            <ac:spMk id="10" creationId="{E1274B86-3B27-49EA-BAD8-01A23D9D5B38}"/>
          </ac:spMkLst>
        </pc:spChg>
        <pc:spChg chg="del">
          <ac:chgData name="NGUYEN QUANG LIEM D18CN06" userId="71e2b25c-4046-446e-b17f-a54c06878979" providerId="ADAL" clId="{6F620079-2268-4ABF-926F-135BCB419FC8}" dt="2021-11-13T01:04:48.732" v="375" actId="700"/>
          <ac:spMkLst>
            <pc:docMk/>
            <pc:sldMk cId="2163991368" sldId="273"/>
            <ac:spMk id="78" creationId="{7527E565-DE8D-445C-9879-AD1D04415A78}"/>
          </ac:spMkLst>
        </pc:spChg>
        <pc:graphicFrameChg chg="del mod">
          <ac:chgData name="NGUYEN QUANG LIEM D18CN06" userId="71e2b25c-4046-446e-b17f-a54c06878979" providerId="ADAL" clId="{6F620079-2268-4ABF-926F-135BCB419FC8}" dt="2021-11-13T01:04:31.680" v="374" actId="21"/>
          <ac:graphicFrameMkLst>
            <pc:docMk/>
            <pc:sldMk cId="2163991368" sldId="273"/>
            <ac:graphicFrameMk id="4" creationId="{C881A426-2B90-41D4-8B71-F9600C3FCE87}"/>
          </ac:graphicFrameMkLst>
        </pc:graphicFrameChg>
        <pc:picChg chg="mod">
          <ac:chgData name="NGUYEN QUANG LIEM D18CN06" userId="71e2b25c-4046-446e-b17f-a54c06878979" providerId="ADAL" clId="{6F620079-2268-4ABF-926F-135BCB419FC8}" dt="2021-11-13T01:05:25.175" v="381" actId="14100"/>
          <ac:picMkLst>
            <pc:docMk/>
            <pc:sldMk cId="2163991368" sldId="273"/>
            <ac:picMk id="18" creationId="{D4405318-CC16-40AE-BFE1-B9E42D20DF34}"/>
          </ac:picMkLst>
        </pc:picChg>
      </pc:sldChg>
      <pc:sldChg chg="addSp modSp add mod modAnim">
        <pc:chgData name="NGUYEN QUANG LIEM D18CN06" userId="71e2b25c-4046-446e-b17f-a54c06878979" providerId="ADAL" clId="{6F620079-2268-4ABF-926F-135BCB419FC8}" dt="2021-11-13T07:41:45.035" v="1782"/>
        <pc:sldMkLst>
          <pc:docMk/>
          <pc:sldMk cId="835327590" sldId="274"/>
        </pc:sldMkLst>
        <pc:spChg chg="mod">
          <ac:chgData name="NGUYEN QUANG LIEM D18CN06" userId="71e2b25c-4046-446e-b17f-a54c06878979" providerId="ADAL" clId="{6F620079-2268-4ABF-926F-135BCB419FC8}" dt="2021-11-13T01:46:48.632" v="415" actId="20577"/>
          <ac:spMkLst>
            <pc:docMk/>
            <pc:sldMk cId="835327590" sldId="274"/>
            <ac:spMk id="2" creationId="{CC4174D3-6B10-409E-9110-EEBEAA7E38C0}"/>
          </ac:spMkLst>
        </pc:spChg>
        <pc:spChg chg="add mod">
          <ac:chgData name="NGUYEN QUANG LIEM D18CN06" userId="71e2b25c-4046-446e-b17f-a54c06878979" providerId="ADAL" clId="{6F620079-2268-4ABF-926F-135BCB419FC8}" dt="2021-11-13T01:47:29.402" v="423" actId="1076"/>
          <ac:spMkLst>
            <pc:docMk/>
            <pc:sldMk cId="835327590" sldId="274"/>
            <ac:spMk id="3" creationId="{5F982955-2C31-4471-AE87-F61C26DB4366}"/>
          </ac:spMkLst>
        </pc:spChg>
        <pc:spChg chg="add mod">
          <ac:chgData name="NGUYEN QUANG LIEM D18CN06" userId="71e2b25c-4046-446e-b17f-a54c06878979" providerId="ADAL" clId="{6F620079-2268-4ABF-926F-135BCB419FC8}" dt="2021-11-13T01:53:45.835" v="475" actId="114"/>
          <ac:spMkLst>
            <pc:docMk/>
            <pc:sldMk cId="835327590" sldId="274"/>
            <ac:spMk id="4" creationId="{DCA190CB-6EA2-45DD-9373-B73C6A2A0980}"/>
          </ac:spMkLst>
        </pc:spChg>
        <pc:spChg chg="mod">
          <ac:chgData name="NGUYEN QUANG LIEM D18CN06" userId="71e2b25c-4046-446e-b17f-a54c06878979" providerId="ADAL" clId="{6F620079-2268-4ABF-926F-135BCB419FC8}" dt="2021-11-13T01:52:38.647" v="467" actId="14100"/>
          <ac:spMkLst>
            <pc:docMk/>
            <pc:sldMk cId="835327590" sldId="274"/>
            <ac:spMk id="5" creationId="{3C5E8799-AD64-4636-AE2A-7DC9E649596C}"/>
          </ac:spMkLst>
        </pc:spChg>
        <pc:picChg chg="add mod">
          <ac:chgData name="NGUYEN QUANG LIEM D18CN06" userId="71e2b25c-4046-446e-b17f-a54c06878979" providerId="ADAL" clId="{6F620079-2268-4ABF-926F-135BCB419FC8}" dt="2021-11-13T01:52:52.042" v="470" actId="14100"/>
          <ac:picMkLst>
            <pc:docMk/>
            <pc:sldMk cId="835327590" sldId="274"/>
            <ac:picMk id="7" creationId="{FABB9753-14B3-48F8-8977-A78165ACDBD3}"/>
          </ac:picMkLst>
        </pc:picChg>
      </pc:sldChg>
      <pc:sldChg chg="addSp delSp modSp add mod modAnim">
        <pc:chgData name="NGUYEN QUANG LIEM D18CN06" userId="71e2b25c-4046-446e-b17f-a54c06878979" providerId="ADAL" clId="{6F620079-2268-4ABF-926F-135BCB419FC8}" dt="2021-11-13T07:46:08.210" v="1789"/>
        <pc:sldMkLst>
          <pc:docMk/>
          <pc:sldMk cId="1259272914" sldId="275"/>
        </pc:sldMkLst>
        <pc:spChg chg="del">
          <ac:chgData name="NGUYEN QUANG LIEM D18CN06" userId="71e2b25c-4046-446e-b17f-a54c06878979" providerId="ADAL" clId="{6F620079-2268-4ABF-926F-135BCB419FC8}" dt="2021-11-13T01:55:34.623" v="478" actId="21"/>
          <ac:spMkLst>
            <pc:docMk/>
            <pc:sldMk cId="1259272914" sldId="275"/>
            <ac:spMk id="4" creationId="{DCA190CB-6EA2-45DD-9373-B73C6A2A0980}"/>
          </ac:spMkLst>
        </pc:spChg>
        <pc:spChg chg="mod">
          <ac:chgData name="NGUYEN QUANG LIEM D18CN06" userId="71e2b25c-4046-446e-b17f-a54c06878979" providerId="ADAL" clId="{6F620079-2268-4ABF-926F-135BCB419FC8}" dt="2021-11-13T07:45:33.978" v="1787" actId="20577"/>
          <ac:spMkLst>
            <pc:docMk/>
            <pc:sldMk cId="1259272914" sldId="275"/>
            <ac:spMk id="5" creationId="{3C5E8799-AD64-4636-AE2A-7DC9E649596C}"/>
          </ac:spMkLst>
        </pc:spChg>
        <pc:spChg chg="add del mod">
          <ac:chgData name="NGUYEN QUANG LIEM D18CN06" userId="71e2b25c-4046-446e-b17f-a54c06878979" providerId="ADAL" clId="{6F620079-2268-4ABF-926F-135BCB419FC8}" dt="2021-11-13T01:55:43.220" v="492"/>
          <ac:spMkLst>
            <pc:docMk/>
            <pc:sldMk cId="1259272914" sldId="275"/>
            <ac:spMk id="9" creationId="{7F2B1409-5AAA-4016-90E6-7F35D3A3DAE2}"/>
          </ac:spMkLst>
        </pc:spChg>
        <pc:picChg chg="del">
          <ac:chgData name="NGUYEN QUANG LIEM D18CN06" userId="71e2b25c-4046-446e-b17f-a54c06878979" providerId="ADAL" clId="{6F620079-2268-4ABF-926F-135BCB419FC8}" dt="2021-11-13T01:55:26.211" v="477" actId="21"/>
          <ac:picMkLst>
            <pc:docMk/>
            <pc:sldMk cId="1259272914" sldId="275"/>
            <ac:picMk id="7" creationId="{FABB9753-14B3-48F8-8977-A78165ACDBD3}"/>
          </ac:picMkLst>
        </pc:picChg>
      </pc:sldChg>
      <pc:sldChg chg="modSp add mod modAnim">
        <pc:chgData name="NGUYEN QUANG LIEM D18CN06" userId="71e2b25c-4046-446e-b17f-a54c06878979" providerId="ADAL" clId="{6F620079-2268-4ABF-926F-135BCB419FC8}" dt="2021-11-13T07:46:36.827" v="1794" actId="20577"/>
        <pc:sldMkLst>
          <pc:docMk/>
          <pc:sldMk cId="2777549124" sldId="276"/>
        </pc:sldMkLst>
        <pc:spChg chg="mod">
          <ac:chgData name="NGUYEN QUANG LIEM D18CN06" userId="71e2b25c-4046-446e-b17f-a54c06878979" providerId="ADAL" clId="{6F620079-2268-4ABF-926F-135BCB419FC8}" dt="2021-11-13T07:46:36.827" v="1794" actId="20577"/>
          <ac:spMkLst>
            <pc:docMk/>
            <pc:sldMk cId="2777549124" sldId="276"/>
            <ac:spMk id="5" creationId="{3C5E8799-AD64-4636-AE2A-7DC9E649596C}"/>
          </ac:spMkLst>
        </pc:spChg>
      </pc:sldChg>
      <pc:sldChg chg="delSp modSp add mod modAnim">
        <pc:chgData name="NGUYEN QUANG LIEM D18CN06" userId="71e2b25c-4046-446e-b17f-a54c06878979" providerId="ADAL" clId="{6F620079-2268-4ABF-926F-135BCB419FC8}" dt="2021-11-13T07:46:54.076" v="1797"/>
        <pc:sldMkLst>
          <pc:docMk/>
          <pc:sldMk cId="1517054382" sldId="277"/>
        </pc:sldMkLst>
        <pc:spChg chg="mod">
          <ac:chgData name="NGUYEN QUANG LIEM D18CN06" userId="71e2b25c-4046-446e-b17f-a54c06878979" providerId="ADAL" clId="{6F620079-2268-4ABF-926F-135BCB419FC8}" dt="2021-11-13T02:05:39.252" v="567" actId="255"/>
          <ac:spMkLst>
            <pc:docMk/>
            <pc:sldMk cId="1517054382" sldId="277"/>
            <ac:spMk id="5" creationId="{3C5E8799-AD64-4636-AE2A-7DC9E649596C}"/>
          </ac:spMkLst>
        </pc:spChg>
        <pc:spChg chg="del">
          <ac:chgData name="NGUYEN QUANG LIEM D18CN06" userId="71e2b25c-4046-446e-b17f-a54c06878979" providerId="ADAL" clId="{6F620079-2268-4ABF-926F-135BCB419FC8}" dt="2021-11-13T02:05:25.450" v="566" actId="21"/>
          <ac:spMkLst>
            <pc:docMk/>
            <pc:sldMk cId="1517054382" sldId="277"/>
            <ac:spMk id="6" creationId="{1CEE081E-8AC3-488D-9E18-6A3A850235A7}"/>
          </ac:spMkLst>
        </pc:spChg>
      </pc:sldChg>
      <pc:sldChg chg="modSp add mod modAnim">
        <pc:chgData name="NGUYEN QUANG LIEM D18CN06" userId="71e2b25c-4046-446e-b17f-a54c06878979" providerId="ADAL" clId="{6F620079-2268-4ABF-926F-135BCB419FC8}" dt="2021-11-13T07:25:43.820" v="1682"/>
        <pc:sldMkLst>
          <pc:docMk/>
          <pc:sldMk cId="1890105471" sldId="278"/>
        </pc:sldMkLst>
        <pc:spChg chg="mod">
          <ac:chgData name="NGUYEN QUANG LIEM D18CN06" userId="71e2b25c-4046-446e-b17f-a54c06878979" providerId="ADAL" clId="{6F620079-2268-4ABF-926F-135BCB419FC8}" dt="2021-11-13T02:07:43.215" v="574" actId="20577"/>
          <ac:spMkLst>
            <pc:docMk/>
            <pc:sldMk cId="1890105471" sldId="278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2:14:07.791" v="579" actId="20577"/>
          <ac:spMkLst>
            <pc:docMk/>
            <pc:sldMk cId="1890105471" sldId="278"/>
            <ac:spMk id="5" creationId="{3C5E8799-AD64-4636-AE2A-7DC9E649596C}"/>
          </ac:spMkLst>
        </pc:spChg>
      </pc:sldChg>
      <pc:sldChg chg="addSp modSp add mod modAnim">
        <pc:chgData name="NGUYEN QUANG LIEM D18CN06" userId="71e2b25c-4046-446e-b17f-a54c06878979" providerId="ADAL" clId="{6F620079-2268-4ABF-926F-135BCB419FC8}" dt="2021-11-13T07:47:37.029" v="1802"/>
        <pc:sldMkLst>
          <pc:docMk/>
          <pc:sldMk cId="1443655493" sldId="279"/>
        </pc:sldMkLst>
        <pc:spChg chg="add mod">
          <ac:chgData name="NGUYEN QUANG LIEM D18CN06" userId="71e2b25c-4046-446e-b17f-a54c06878979" providerId="ADAL" clId="{6F620079-2268-4ABF-926F-135BCB419FC8}" dt="2021-11-13T02:17:35.408" v="595" actId="255"/>
          <ac:spMkLst>
            <pc:docMk/>
            <pc:sldMk cId="1443655493" sldId="279"/>
            <ac:spMk id="4" creationId="{F1D5E27D-9CE4-4E87-AF76-496AC1D9C6A9}"/>
          </ac:spMkLst>
        </pc:spChg>
        <pc:spChg chg="mod">
          <ac:chgData name="NGUYEN QUANG LIEM D18CN06" userId="71e2b25c-4046-446e-b17f-a54c06878979" providerId="ADAL" clId="{6F620079-2268-4ABF-926F-135BCB419FC8}" dt="2021-11-13T02:17:43.408" v="596" actId="255"/>
          <ac:spMkLst>
            <pc:docMk/>
            <pc:sldMk cId="1443655493" sldId="279"/>
            <ac:spMk id="5" creationId="{3C5E8799-AD64-4636-AE2A-7DC9E649596C}"/>
          </ac:spMkLst>
        </pc:spChg>
      </pc:sldChg>
      <pc:sldChg chg="addSp modSp add mod modAnim">
        <pc:chgData name="NGUYEN QUANG LIEM D18CN06" userId="71e2b25c-4046-446e-b17f-a54c06878979" providerId="ADAL" clId="{6F620079-2268-4ABF-926F-135BCB419FC8}" dt="2021-11-13T07:48:08.443" v="1808"/>
        <pc:sldMkLst>
          <pc:docMk/>
          <pc:sldMk cId="2297342881" sldId="280"/>
        </pc:sldMkLst>
        <pc:spChg chg="mod">
          <ac:chgData name="NGUYEN QUANG LIEM D18CN06" userId="71e2b25c-4046-446e-b17f-a54c06878979" providerId="ADAL" clId="{6F620079-2268-4ABF-926F-135BCB419FC8}" dt="2021-11-13T02:18:53.866" v="625" actId="255"/>
          <ac:spMkLst>
            <pc:docMk/>
            <pc:sldMk cId="2297342881" sldId="280"/>
            <ac:spMk id="4" creationId="{F1D5E27D-9CE4-4E87-AF76-496AC1D9C6A9}"/>
          </ac:spMkLst>
        </pc:spChg>
        <pc:spChg chg="mod">
          <ac:chgData name="NGUYEN QUANG LIEM D18CN06" userId="71e2b25c-4046-446e-b17f-a54c06878979" providerId="ADAL" clId="{6F620079-2268-4ABF-926F-135BCB419FC8}" dt="2021-11-13T02:24:55.936" v="644" actId="14100"/>
          <ac:spMkLst>
            <pc:docMk/>
            <pc:sldMk cId="2297342881" sldId="280"/>
            <ac:spMk id="5" creationId="{3C5E8799-AD64-4636-AE2A-7DC9E649596C}"/>
          </ac:spMkLst>
        </pc:spChg>
        <pc:picChg chg="add mod">
          <ac:chgData name="NGUYEN QUANG LIEM D18CN06" userId="71e2b25c-4046-446e-b17f-a54c06878979" providerId="ADAL" clId="{6F620079-2268-4ABF-926F-135BCB419FC8}" dt="2021-11-13T02:25:22.380" v="652" actId="14100"/>
          <ac:picMkLst>
            <pc:docMk/>
            <pc:sldMk cId="2297342881" sldId="280"/>
            <ac:picMk id="7" creationId="{59B51B08-43DD-4BEB-BB44-DB23A7AC9995}"/>
          </ac:picMkLst>
        </pc:picChg>
      </pc:sldChg>
      <pc:sldChg chg="delSp modSp add mod modAnim">
        <pc:chgData name="NGUYEN QUANG LIEM D18CN06" userId="71e2b25c-4046-446e-b17f-a54c06878979" providerId="ADAL" clId="{6F620079-2268-4ABF-926F-135BCB419FC8}" dt="2021-11-13T07:48:38.678" v="1816"/>
        <pc:sldMkLst>
          <pc:docMk/>
          <pc:sldMk cId="1967191604" sldId="281"/>
        </pc:sldMkLst>
        <pc:spChg chg="mod">
          <ac:chgData name="NGUYEN QUANG LIEM D18CN06" userId="71e2b25c-4046-446e-b17f-a54c06878979" providerId="ADAL" clId="{6F620079-2268-4ABF-926F-135BCB419FC8}" dt="2021-11-13T02:24:42.201" v="642" actId="1076"/>
          <ac:spMkLst>
            <pc:docMk/>
            <pc:sldMk cId="1967191604" sldId="281"/>
            <ac:spMk id="5" creationId="{3C5E8799-AD64-4636-AE2A-7DC9E649596C}"/>
          </ac:spMkLst>
        </pc:spChg>
        <pc:picChg chg="del">
          <ac:chgData name="NGUYEN QUANG LIEM D18CN06" userId="71e2b25c-4046-446e-b17f-a54c06878979" providerId="ADAL" clId="{6F620079-2268-4ABF-926F-135BCB419FC8}" dt="2021-11-13T02:24:18.617" v="638" actId="21"/>
          <ac:picMkLst>
            <pc:docMk/>
            <pc:sldMk cId="1967191604" sldId="281"/>
            <ac:picMk id="7" creationId="{59B51B08-43DD-4BEB-BB44-DB23A7AC9995}"/>
          </ac:picMkLst>
        </pc:picChg>
      </pc:sldChg>
      <pc:sldChg chg="addSp modSp add mod modAnim">
        <pc:chgData name="NGUYEN QUANG LIEM D18CN06" userId="71e2b25c-4046-446e-b17f-a54c06878979" providerId="ADAL" clId="{6F620079-2268-4ABF-926F-135BCB419FC8}" dt="2021-11-13T07:49:24.872" v="1827"/>
        <pc:sldMkLst>
          <pc:docMk/>
          <pc:sldMk cId="293177822" sldId="282"/>
        </pc:sldMkLst>
        <pc:spChg chg="mod">
          <ac:chgData name="NGUYEN QUANG LIEM D18CN06" userId="71e2b25c-4046-446e-b17f-a54c06878979" providerId="ADAL" clId="{6F620079-2268-4ABF-926F-135BCB419FC8}" dt="2021-11-13T02:31:30.812" v="655" actId="255"/>
          <ac:spMkLst>
            <pc:docMk/>
            <pc:sldMk cId="293177822" sldId="282"/>
            <ac:spMk id="4" creationId="{F1D5E27D-9CE4-4E87-AF76-496AC1D9C6A9}"/>
          </ac:spMkLst>
        </pc:spChg>
        <pc:spChg chg="mod">
          <ac:chgData name="NGUYEN QUANG LIEM D18CN06" userId="71e2b25c-4046-446e-b17f-a54c06878979" providerId="ADAL" clId="{6F620079-2268-4ABF-926F-135BCB419FC8}" dt="2021-11-13T02:32:05.106" v="658" actId="1076"/>
          <ac:spMkLst>
            <pc:docMk/>
            <pc:sldMk cId="293177822" sldId="282"/>
            <ac:spMk id="5" creationId="{3C5E8799-AD64-4636-AE2A-7DC9E649596C}"/>
          </ac:spMkLst>
        </pc:spChg>
        <pc:spChg chg="add mod">
          <ac:chgData name="NGUYEN QUANG LIEM D18CN06" userId="71e2b25c-4046-446e-b17f-a54c06878979" providerId="ADAL" clId="{6F620079-2268-4ABF-926F-135BCB419FC8}" dt="2021-11-13T02:32:57.717" v="661" actId="1076"/>
          <ac:spMkLst>
            <pc:docMk/>
            <pc:sldMk cId="293177822" sldId="282"/>
            <ac:spMk id="7" creationId="{E0FFE648-30FE-478A-8BAC-35232B5BFEB4}"/>
          </ac:spMkLst>
        </pc:spChg>
      </pc:sldChg>
      <pc:sldChg chg="delSp modSp add mod modAnim">
        <pc:chgData name="NGUYEN QUANG LIEM D18CN06" userId="71e2b25c-4046-446e-b17f-a54c06878979" providerId="ADAL" clId="{6F620079-2268-4ABF-926F-135BCB419FC8}" dt="2021-11-13T07:28:34.843" v="1699"/>
        <pc:sldMkLst>
          <pc:docMk/>
          <pc:sldMk cId="1412570870" sldId="283"/>
        </pc:sldMkLst>
        <pc:spChg chg="mod">
          <ac:chgData name="NGUYEN QUANG LIEM D18CN06" userId="71e2b25c-4046-446e-b17f-a54c06878979" providerId="ADAL" clId="{6F620079-2268-4ABF-926F-135BCB419FC8}" dt="2021-11-13T02:34:24.485" v="689" actId="20577"/>
          <ac:spMkLst>
            <pc:docMk/>
            <pc:sldMk cId="1412570870" sldId="283"/>
            <ac:spMk id="3" creationId="{5F982955-2C31-4471-AE87-F61C26DB4366}"/>
          </ac:spMkLst>
        </pc:spChg>
        <pc:spChg chg="del">
          <ac:chgData name="NGUYEN QUANG LIEM D18CN06" userId="71e2b25c-4046-446e-b17f-a54c06878979" providerId="ADAL" clId="{6F620079-2268-4ABF-926F-135BCB419FC8}" dt="2021-11-13T02:34:32.109" v="690" actId="21"/>
          <ac:spMkLst>
            <pc:docMk/>
            <pc:sldMk cId="1412570870" sldId="283"/>
            <ac:spMk id="4" creationId="{F1D5E27D-9CE4-4E87-AF76-496AC1D9C6A9}"/>
          </ac:spMkLst>
        </pc:spChg>
        <pc:spChg chg="mod">
          <ac:chgData name="NGUYEN QUANG LIEM D18CN06" userId="71e2b25c-4046-446e-b17f-a54c06878979" providerId="ADAL" clId="{6F620079-2268-4ABF-926F-135BCB419FC8}" dt="2021-11-13T02:40:05.245" v="706" actId="5793"/>
          <ac:spMkLst>
            <pc:docMk/>
            <pc:sldMk cId="1412570870" sldId="283"/>
            <ac:spMk id="5" creationId="{3C5E8799-AD64-4636-AE2A-7DC9E649596C}"/>
          </ac:spMkLst>
        </pc:spChg>
        <pc:spChg chg="del">
          <ac:chgData name="NGUYEN QUANG LIEM D18CN06" userId="71e2b25c-4046-446e-b17f-a54c06878979" providerId="ADAL" clId="{6F620079-2268-4ABF-926F-135BCB419FC8}" dt="2021-11-13T02:34:44.996" v="692" actId="21"/>
          <ac:spMkLst>
            <pc:docMk/>
            <pc:sldMk cId="1412570870" sldId="283"/>
            <ac:spMk id="7" creationId="{E0FFE648-30FE-478A-8BAC-35232B5BFEB4}"/>
          </ac:spMkLst>
        </pc:spChg>
      </pc:sldChg>
      <pc:sldChg chg="modSp add mod modAnim">
        <pc:chgData name="NGUYEN QUANG LIEM D18CN06" userId="71e2b25c-4046-446e-b17f-a54c06878979" providerId="ADAL" clId="{6F620079-2268-4ABF-926F-135BCB419FC8}" dt="2021-11-13T07:29:01.626" v="1702"/>
        <pc:sldMkLst>
          <pc:docMk/>
          <pc:sldMk cId="584598667" sldId="284"/>
        </pc:sldMkLst>
        <pc:spChg chg="mod">
          <ac:chgData name="NGUYEN QUANG LIEM D18CN06" userId="71e2b25c-4046-446e-b17f-a54c06878979" providerId="ADAL" clId="{6F620079-2268-4ABF-926F-135BCB419FC8}" dt="2021-11-13T02:40:58.129" v="712" actId="20577"/>
          <ac:spMkLst>
            <pc:docMk/>
            <pc:sldMk cId="584598667" sldId="284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2:47:43.825" v="758" actId="27636"/>
          <ac:spMkLst>
            <pc:docMk/>
            <pc:sldMk cId="584598667" sldId="284"/>
            <ac:spMk id="5" creationId="{3C5E8799-AD64-4636-AE2A-7DC9E649596C}"/>
          </ac:spMkLst>
        </pc:spChg>
      </pc:sldChg>
      <pc:sldChg chg="modSp add mod modAnim">
        <pc:chgData name="NGUYEN QUANG LIEM D18CN06" userId="71e2b25c-4046-446e-b17f-a54c06878979" providerId="ADAL" clId="{6F620079-2268-4ABF-926F-135BCB419FC8}" dt="2021-11-13T07:29:20.506" v="1705"/>
        <pc:sldMkLst>
          <pc:docMk/>
          <pc:sldMk cId="1813893202" sldId="285"/>
        </pc:sldMkLst>
        <pc:spChg chg="mod">
          <ac:chgData name="NGUYEN QUANG LIEM D18CN06" userId="71e2b25c-4046-446e-b17f-a54c06878979" providerId="ADAL" clId="{6F620079-2268-4ABF-926F-135BCB419FC8}" dt="2021-11-13T02:50:02.545" v="776" actId="114"/>
          <ac:spMkLst>
            <pc:docMk/>
            <pc:sldMk cId="1813893202" sldId="285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2:53:44.701" v="801" actId="255"/>
          <ac:spMkLst>
            <pc:docMk/>
            <pc:sldMk cId="1813893202" sldId="285"/>
            <ac:spMk id="5" creationId="{3C5E8799-AD64-4636-AE2A-7DC9E649596C}"/>
          </ac:spMkLst>
        </pc:spChg>
      </pc:sldChg>
      <pc:sldChg chg="addSp delSp modSp add mod modAnim">
        <pc:chgData name="NGUYEN QUANG LIEM D18CN06" userId="71e2b25c-4046-446e-b17f-a54c06878979" providerId="ADAL" clId="{6F620079-2268-4ABF-926F-135BCB419FC8}" dt="2021-11-13T07:29:51.880" v="1708"/>
        <pc:sldMkLst>
          <pc:docMk/>
          <pc:sldMk cId="3471678151" sldId="286"/>
        </pc:sldMkLst>
        <pc:spChg chg="mod">
          <ac:chgData name="NGUYEN QUANG LIEM D18CN06" userId="71e2b25c-4046-446e-b17f-a54c06878979" providerId="ADAL" clId="{6F620079-2268-4ABF-926F-135BCB419FC8}" dt="2021-11-13T02:58:15.007" v="831" actId="1076"/>
          <ac:spMkLst>
            <pc:docMk/>
            <pc:sldMk cId="3471678151" sldId="286"/>
            <ac:spMk id="3" creationId="{5F982955-2C31-4471-AE87-F61C26DB4366}"/>
          </ac:spMkLst>
        </pc:spChg>
        <pc:spChg chg="del mod">
          <ac:chgData name="NGUYEN QUANG LIEM D18CN06" userId="71e2b25c-4046-446e-b17f-a54c06878979" providerId="ADAL" clId="{6F620079-2268-4ABF-926F-135BCB419FC8}" dt="2021-11-13T02:57:57.926" v="827"/>
          <ac:spMkLst>
            <pc:docMk/>
            <pc:sldMk cId="3471678151" sldId="286"/>
            <ac:spMk id="5" creationId="{3C5E8799-AD64-4636-AE2A-7DC9E649596C}"/>
          </ac:spMkLst>
        </pc:spChg>
        <pc:picChg chg="add mod">
          <ac:chgData name="NGUYEN QUANG LIEM D18CN06" userId="71e2b25c-4046-446e-b17f-a54c06878979" providerId="ADAL" clId="{6F620079-2268-4ABF-926F-135BCB419FC8}" dt="2021-11-13T02:58:32.627" v="835" actId="14100"/>
          <ac:picMkLst>
            <pc:docMk/>
            <pc:sldMk cId="3471678151" sldId="286"/>
            <ac:picMk id="6" creationId="{D3694418-49C0-4933-8904-6FDAF46F7D1F}"/>
          </ac:picMkLst>
        </pc:picChg>
      </pc:sldChg>
      <pc:sldChg chg="addSp delSp modSp add mod modAnim">
        <pc:chgData name="NGUYEN QUANG LIEM D18CN06" userId="71e2b25c-4046-446e-b17f-a54c06878979" providerId="ADAL" clId="{6F620079-2268-4ABF-926F-135BCB419FC8}" dt="2021-11-13T07:49:54.702" v="1831"/>
        <pc:sldMkLst>
          <pc:docMk/>
          <pc:sldMk cId="27056761" sldId="287"/>
        </pc:sldMkLst>
        <pc:spChg chg="mod">
          <ac:chgData name="NGUYEN QUANG LIEM D18CN06" userId="71e2b25c-4046-446e-b17f-a54c06878979" providerId="ADAL" clId="{6F620079-2268-4ABF-926F-135BCB419FC8}" dt="2021-11-13T03:20:34.185" v="881" actId="1076"/>
          <ac:spMkLst>
            <pc:docMk/>
            <pc:sldMk cId="27056761" sldId="287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6F620079-2268-4ABF-926F-135BCB419FC8}" dt="2021-11-13T03:20:39.152" v="882" actId="1076"/>
          <ac:spMkLst>
            <pc:docMk/>
            <pc:sldMk cId="27056761" sldId="287"/>
            <ac:spMk id="3" creationId="{5F982955-2C31-4471-AE87-F61C26DB4366}"/>
          </ac:spMkLst>
        </pc:spChg>
        <pc:spChg chg="add del mod">
          <ac:chgData name="NGUYEN QUANG LIEM D18CN06" userId="71e2b25c-4046-446e-b17f-a54c06878979" providerId="ADAL" clId="{6F620079-2268-4ABF-926F-135BCB419FC8}" dt="2021-11-13T03:18:18.121" v="873" actId="22"/>
          <ac:spMkLst>
            <pc:docMk/>
            <pc:sldMk cId="27056761" sldId="287"/>
            <ac:spMk id="5" creationId="{66651B27-60DB-489C-A1CE-5EC25C6D5111}"/>
          </ac:spMkLst>
        </pc:spChg>
        <pc:spChg chg="add mod">
          <ac:chgData name="NGUYEN QUANG LIEM D18CN06" userId="71e2b25c-4046-446e-b17f-a54c06878979" providerId="ADAL" clId="{6F620079-2268-4ABF-926F-135BCB419FC8}" dt="2021-11-13T03:21:31.227" v="890" actId="14100"/>
          <ac:spMkLst>
            <pc:docMk/>
            <pc:sldMk cId="27056761" sldId="287"/>
            <ac:spMk id="9" creationId="{2668E01F-6BDB-4306-AABF-E8A26310CBA1}"/>
          </ac:spMkLst>
        </pc:spChg>
        <pc:picChg chg="del">
          <ac:chgData name="NGUYEN QUANG LIEM D18CN06" userId="71e2b25c-4046-446e-b17f-a54c06878979" providerId="ADAL" clId="{6F620079-2268-4ABF-926F-135BCB419FC8}" dt="2021-11-13T03:00:19.097" v="843" actId="21"/>
          <ac:picMkLst>
            <pc:docMk/>
            <pc:sldMk cId="27056761" sldId="287"/>
            <ac:picMk id="6" creationId="{D3694418-49C0-4933-8904-6FDAF46F7D1F}"/>
          </ac:picMkLst>
        </pc:picChg>
        <pc:picChg chg="add mod ord">
          <ac:chgData name="NGUYEN QUANG LIEM D18CN06" userId="71e2b25c-4046-446e-b17f-a54c06878979" providerId="ADAL" clId="{6F620079-2268-4ABF-926F-135BCB419FC8}" dt="2021-11-13T03:21:39.657" v="891" actId="14100"/>
          <ac:picMkLst>
            <pc:docMk/>
            <pc:sldMk cId="27056761" sldId="287"/>
            <ac:picMk id="8" creationId="{E681DCBA-7C7D-42FA-A498-16957F62CE6F}"/>
          </ac:picMkLst>
        </pc:picChg>
        <pc:picChg chg="add del">
          <ac:chgData name="NGUYEN QUANG LIEM D18CN06" userId="71e2b25c-4046-446e-b17f-a54c06878979" providerId="ADAL" clId="{6F620079-2268-4ABF-926F-135BCB419FC8}" dt="2021-11-13T03:21:01.178" v="886" actId="22"/>
          <ac:picMkLst>
            <pc:docMk/>
            <pc:sldMk cId="27056761" sldId="287"/>
            <ac:picMk id="11" creationId="{6E985AAA-F053-40BA-8E12-ED6511309CE1}"/>
          </ac:picMkLst>
        </pc:picChg>
      </pc:sldChg>
      <pc:sldChg chg="addSp delSp modSp add mod ord modAnim">
        <pc:chgData name="NGUYEN QUANG LIEM D18CN06" userId="71e2b25c-4046-446e-b17f-a54c06878979" providerId="ADAL" clId="{6F620079-2268-4ABF-926F-135BCB419FC8}" dt="2021-11-13T07:30:12.589" v="1710"/>
        <pc:sldMkLst>
          <pc:docMk/>
          <pc:sldMk cId="1586911668" sldId="288"/>
        </pc:sldMkLst>
        <pc:spChg chg="add mod">
          <ac:chgData name="NGUYEN QUANG LIEM D18CN06" userId="71e2b25c-4046-446e-b17f-a54c06878979" providerId="ADAL" clId="{6F620079-2268-4ABF-926F-135BCB419FC8}" dt="2021-11-13T05:05:08.035" v="915" actId="14100"/>
          <ac:spMkLst>
            <pc:docMk/>
            <pc:sldMk cId="1586911668" sldId="288"/>
            <ac:spMk id="5" creationId="{35986D22-34C2-4A19-8661-7537EE8436DB}"/>
          </ac:spMkLst>
        </pc:spChg>
        <pc:spChg chg="del">
          <ac:chgData name="NGUYEN QUANG LIEM D18CN06" userId="71e2b25c-4046-446e-b17f-a54c06878979" providerId="ADAL" clId="{6F620079-2268-4ABF-926F-135BCB419FC8}" dt="2021-11-13T05:03:24.655" v="894" actId="21"/>
          <ac:spMkLst>
            <pc:docMk/>
            <pc:sldMk cId="1586911668" sldId="288"/>
            <ac:spMk id="9" creationId="{2668E01F-6BDB-4306-AABF-E8A26310CBA1}"/>
          </ac:spMkLst>
        </pc:spChg>
        <pc:picChg chg="del">
          <ac:chgData name="NGUYEN QUANG LIEM D18CN06" userId="71e2b25c-4046-446e-b17f-a54c06878979" providerId="ADAL" clId="{6F620079-2268-4ABF-926F-135BCB419FC8}" dt="2021-11-13T05:03:18.533" v="893" actId="21"/>
          <ac:picMkLst>
            <pc:docMk/>
            <pc:sldMk cId="1586911668" sldId="288"/>
            <ac:picMk id="8" creationId="{E681DCBA-7C7D-42FA-A498-16957F62CE6F}"/>
          </ac:picMkLst>
        </pc:picChg>
      </pc:sldChg>
      <pc:sldChg chg="modSp add mod ord modAnim">
        <pc:chgData name="NGUYEN QUANG LIEM D18CN06" userId="71e2b25c-4046-446e-b17f-a54c06878979" providerId="ADAL" clId="{6F620079-2268-4ABF-926F-135BCB419FC8}" dt="2021-11-13T07:31:04.122" v="1716"/>
        <pc:sldMkLst>
          <pc:docMk/>
          <pc:sldMk cId="95768474" sldId="289"/>
        </pc:sldMkLst>
        <pc:spChg chg="mod">
          <ac:chgData name="NGUYEN QUANG LIEM D18CN06" userId="71e2b25c-4046-446e-b17f-a54c06878979" providerId="ADAL" clId="{6F620079-2268-4ABF-926F-135BCB419FC8}" dt="2021-11-13T05:07:59.200" v="938" actId="207"/>
          <ac:spMkLst>
            <pc:docMk/>
            <pc:sldMk cId="95768474" sldId="289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5:10:33.015" v="949" actId="14100"/>
          <ac:spMkLst>
            <pc:docMk/>
            <pc:sldMk cId="95768474" sldId="289"/>
            <ac:spMk id="5" creationId="{35986D22-34C2-4A19-8661-7537EE8436DB}"/>
          </ac:spMkLst>
        </pc:spChg>
      </pc:sldChg>
      <pc:sldChg chg="modSp add mod modAnim">
        <pc:chgData name="NGUYEN QUANG LIEM D18CN06" userId="71e2b25c-4046-446e-b17f-a54c06878979" providerId="ADAL" clId="{6F620079-2268-4ABF-926F-135BCB419FC8}" dt="2021-11-13T07:58:02.557" v="1894"/>
        <pc:sldMkLst>
          <pc:docMk/>
          <pc:sldMk cId="1527410772" sldId="290"/>
        </pc:sldMkLst>
        <pc:spChg chg="mod">
          <ac:chgData name="NGUYEN QUANG LIEM D18CN06" userId="71e2b25c-4046-446e-b17f-a54c06878979" providerId="ADAL" clId="{6F620079-2268-4ABF-926F-135BCB419FC8}" dt="2021-11-13T05:13:46.953" v="963" actId="20577"/>
          <ac:spMkLst>
            <pc:docMk/>
            <pc:sldMk cId="1527410772" sldId="290"/>
            <ac:spMk id="5" creationId="{35986D22-34C2-4A19-8661-7537EE8436DB}"/>
          </ac:spMkLst>
        </pc:spChg>
      </pc:sldChg>
      <pc:sldChg chg="addSp delSp modSp add mod modAnim">
        <pc:chgData name="NGUYEN QUANG LIEM D18CN06" userId="71e2b25c-4046-446e-b17f-a54c06878979" providerId="ADAL" clId="{6F620079-2268-4ABF-926F-135BCB419FC8}" dt="2021-11-13T07:58:13.761" v="1895"/>
        <pc:sldMkLst>
          <pc:docMk/>
          <pc:sldMk cId="138671751" sldId="291"/>
        </pc:sldMkLst>
        <pc:spChg chg="del mod">
          <ac:chgData name="NGUYEN QUANG LIEM D18CN06" userId="71e2b25c-4046-446e-b17f-a54c06878979" providerId="ADAL" clId="{6F620079-2268-4ABF-926F-135BCB419FC8}" dt="2021-11-13T05:15:04.273" v="966" actId="22"/>
          <ac:spMkLst>
            <pc:docMk/>
            <pc:sldMk cId="138671751" sldId="291"/>
            <ac:spMk id="5" creationId="{35986D22-34C2-4A19-8661-7537EE8436DB}"/>
          </ac:spMkLst>
        </pc:spChg>
        <pc:spChg chg="add mod">
          <ac:chgData name="NGUYEN QUANG LIEM D18CN06" userId="71e2b25c-4046-446e-b17f-a54c06878979" providerId="ADAL" clId="{6F620079-2268-4ABF-926F-135BCB419FC8}" dt="2021-11-13T05:16:20.344" v="978" actId="1076"/>
          <ac:spMkLst>
            <pc:docMk/>
            <pc:sldMk cId="138671751" sldId="291"/>
            <ac:spMk id="7" creationId="{7DD1AA06-475F-48F4-889C-8DAD798FE2C1}"/>
          </ac:spMkLst>
        </pc:spChg>
        <pc:picChg chg="add mod ord">
          <ac:chgData name="NGUYEN QUANG LIEM D18CN06" userId="71e2b25c-4046-446e-b17f-a54c06878979" providerId="ADAL" clId="{6F620079-2268-4ABF-926F-135BCB419FC8}" dt="2021-11-13T05:16:16.851" v="977" actId="14100"/>
          <ac:picMkLst>
            <pc:docMk/>
            <pc:sldMk cId="138671751" sldId="291"/>
            <ac:picMk id="6" creationId="{A771993D-9D9E-4092-85E3-E67F1E3613D4}"/>
          </ac:picMkLst>
        </pc:picChg>
      </pc:sldChg>
      <pc:sldChg chg="modSp add mod ord modAnim">
        <pc:chgData name="NGUYEN QUANG LIEM D18CN06" userId="71e2b25c-4046-446e-b17f-a54c06878979" providerId="ADAL" clId="{6F620079-2268-4ABF-926F-135BCB419FC8}" dt="2021-11-13T07:32:13.577" v="1723"/>
        <pc:sldMkLst>
          <pc:docMk/>
          <pc:sldMk cId="3344360019" sldId="292"/>
        </pc:sldMkLst>
        <pc:spChg chg="mod">
          <ac:chgData name="NGUYEN QUANG LIEM D18CN06" userId="71e2b25c-4046-446e-b17f-a54c06878979" providerId="ADAL" clId="{6F620079-2268-4ABF-926F-135BCB419FC8}" dt="2021-11-13T05:17:35.253" v="998" actId="207"/>
          <ac:spMkLst>
            <pc:docMk/>
            <pc:sldMk cId="3344360019" sldId="292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5:19:15.921" v="1016" actId="27636"/>
          <ac:spMkLst>
            <pc:docMk/>
            <pc:sldMk cId="3344360019" sldId="292"/>
            <ac:spMk id="5" creationId="{35986D22-34C2-4A19-8661-7537EE8436DB}"/>
          </ac:spMkLst>
        </pc:spChg>
      </pc:sldChg>
      <pc:sldChg chg="modSp add mod modAnim">
        <pc:chgData name="NGUYEN QUANG LIEM D18CN06" userId="71e2b25c-4046-446e-b17f-a54c06878979" providerId="ADAL" clId="{6F620079-2268-4ABF-926F-135BCB419FC8}" dt="2021-11-13T07:58:25.024" v="1896"/>
        <pc:sldMkLst>
          <pc:docMk/>
          <pc:sldMk cId="1790471833" sldId="293"/>
        </pc:sldMkLst>
        <pc:spChg chg="mod">
          <ac:chgData name="NGUYEN QUANG LIEM D18CN06" userId="71e2b25c-4046-446e-b17f-a54c06878979" providerId="ADAL" clId="{6F620079-2268-4ABF-926F-135BCB419FC8}" dt="2021-11-13T05:20:43.933" v="1030" actId="27636"/>
          <ac:spMkLst>
            <pc:docMk/>
            <pc:sldMk cId="1790471833" sldId="293"/>
            <ac:spMk id="5" creationId="{35986D22-34C2-4A19-8661-7537EE8436DB}"/>
          </ac:spMkLst>
        </pc:spChg>
      </pc:sldChg>
      <pc:sldChg chg="addSp delSp modSp add mod modAnim">
        <pc:chgData name="NGUYEN QUANG LIEM D18CN06" userId="71e2b25c-4046-446e-b17f-a54c06878979" providerId="ADAL" clId="{6F620079-2268-4ABF-926F-135BCB419FC8}" dt="2021-11-13T07:52:17.437" v="1853"/>
        <pc:sldMkLst>
          <pc:docMk/>
          <pc:sldMk cId="1025316113" sldId="294"/>
        </pc:sldMkLst>
        <pc:spChg chg="del mod">
          <ac:chgData name="NGUYEN QUANG LIEM D18CN06" userId="71e2b25c-4046-446e-b17f-a54c06878979" providerId="ADAL" clId="{6F620079-2268-4ABF-926F-135BCB419FC8}" dt="2021-11-13T05:21:41.684" v="1034" actId="22"/>
          <ac:spMkLst>
            <pc:docMk/>
            <pc:sldMk cId="1025316113" sldId="294"/>
            <ac:spMk id="5" creationId="{35986D22-34C2-4A19-8661-7537EE8436DB}"/>
          </ac:spMkLst>
        </pc:spChg>
        <pc:spChg chg="add mod">
          <ac:chgData name="NGUYEN QUANG LIEM D18CN06" userId="71e2b25c-4046-446e-b17f-a54c06878979" providerId="ADAL" clId="{6F620079-2268-4ABF-926F-135BCB419FC8}" dt="2021-11-13T05:22:42.577" v="1043" actId="1076"/>
          <ac:spMkLst>
            <pc:docMk/>
            <pc:sldMk cId="1025316113" sldId="294"/>
            <ac:spMk id="7" creationId="{603CC2FB-FF5B-4041-9674-BA5AB1C8AB37}"/>
          </ac:spMkLst>
        </pc:spChg>
        <pc:picChg chg="add mod ord">
          <ac:chgData name="NGUYEN QUANG LIEM D18CN06" userId="71e2b25c-4046-446e-b17f-a54c06878979" providerId="ADAL" clId="{6F620079-2268-4ABF-926F-135BCB419FC8}" dt="2021-11-13T05:22:10.979" v="1040" actId="14100"/>
          <ac:picMkLst>
            <pc:docMk/>
            <pc:sldMk cId="1025316113" sldId="294"/>
            <ac:picMk id="6" creationId="{6E267EEE-6F39-42DE-A89D-517F384F4433}"/>
          </ac:picMkLst>
        </pc:picChg>
      </pc:sldChg>
      <pc:sldChg chg="addSp delSp modSp add mod ord addAnim delAnim modAnim">
        <pc:chgData name="NGUYEN QUANG LIEM D18CN06" userId="71e2b25c-4046-446e-b17f-a54c06878979" providerId="ADAL" clId="{6F620079-2268-4ABF-926F-135BCB419FC8}" dt="2021-11-13T07:33:03.906" v="1729"/>
        <pc:sldMkLst>
          <pc:docMk/>
          <pc:sldMk cId="1242432659" sldId="295"/>
        </pc:sldMkLst>
        <pc:spChg chg="add del mod">
          <ac:chgData name="NGUYEN QUANG LIEM D18CN06" userId="71e2b25c-4046-446e-b17f-a54c06878979" providerId="ADAL" clId="{6F620079-2268-4ABF-926F-135BCB419FC8}" dt="2021-11-13T05:23:47.868" v="1058" actId="20577"/>
          <ac:spMkLst>
            <pc:docMk/>
            <pc:sldMk cId="1242432659" sldId="295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6F620079-2268-4ABF-926F-135BCB419FC8}" dt="2021-11-13T05:24:39.940" v="1065" actId="1076"/>
          <ac:spMkLst>
            <pc:docMk/>
            <pc:sldMk cId="1242432659" sldId="295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5:25:49.940" v="1075" actId="14100"/>
          <ac:spMkLst>
            <pc:docMk/>
            <pc:sldMk cId="1242432659" sldId="295"/>
            <ac:spMk id="5" creationId="{35986D22-34C2-4A19-8661-7537EE8436DB}"/>
          </ac:spMkLst>
        </pc:spChg>
        <pc:spChg chg="add del mod">
          <ac:chgData name="NGUYEN QUANG LIEM D18CN06" userId="71e2b25c-4046-446e-b17f-a54c06878979" providerId="ADAL" clId="{6F620079-2268-4ABF-926F-135BCB419FC8}" dt="2021-11-13T05:23:31.060" v="1053" actId="478"/>
          <ac:spMkLst>
            <pc:docMk/>
            <pc:sldMk cId="1242432659" sldId="295"/>
            <ac:spMk id="6" creationId="{2057EC8C-2801-4297-A303-836D338D03F0}"/>
          </ac:spMkLst>
        </pc:spChg>
      </pc:sldChg>
      <pc:sldChg chg="modSp add mod modAnim">
        <pc:chgData name="NGUYEN QUANG LIEM D18CN06" userId="71e2b25c-4046-446e-b17f-a54c06878979" providerId="ADAL" clId="{6F620079-2268-4ABF-926F-135BCB419FC8}" dt="2021-11-13T07:52:47.313" v="1863"/>
        <pc:sldMkLst>
          <pc:docMk/>
          <pc:sldMk cId="2755319742" sldId="296"/>
        </pc:sldMkLst>
        <pc:spChg chg="mod">
          <ac:chgData name="NGUYEN QUANG LIEM D18CN06" userId="71e2b25c-4046-446e-b17f-a54c06878979" providerId="ADAL" clId="{6F620079-2268-4ABF-926F-135BCB419FC8}" dt="2021-11-13T05:28:47.783" v="1091" actId="403"/>
          <ac:spMkLst>
            <pc:docMk/>
            <pc:sldMk cId="2755319742" sldId="296"/>
            <ac:spMk id="5" creationId="{35986D22-34C2-4A19-8661-7537EE8436DB}"/>
          </ac:spMkLst>
        </pc:spChg>
      </pc:sldChg>
      <pc:sldChg chg="addSp modSp add mod modAnim">
        <pc:chgData name="NGUYEN QUANG LIEM D18CN06" userId="71e2b25c-4046-446e-b17f-a54c06878979" providerId="ADAL" clId="{6F620079-2268-4ABF-926F-135BCB419FC8}" dt="2021-11-13T07:53:16.541" v="1867"/>
        <pc:sldMkLst>
          <pc:docMk/>
          <pc:sldMk cId="2383841930" sldId="297"/>
        </pc:sldMkLst>
        <pc:spChg chg="mod">
          <ac:chgData name="NGUYEN QUANG LIEM D18CN06" userId="71e2b25c-4046-446e-b17f-a54c06878979" providerId="ADAL" clId="{6F620079-2268-4ABF-926F-135BCB419FC8}" dt="2021-11-13T05:30:30.472" v="1107" actId="1076"/>
          <ac:spMkLst>
            <pc:docMk/>
            <pc:sldMk cId="2383841930" sldId="297"/>
            <ac:spMk id="5" creationId="{35986D22-34C2-4A19-8661-7537EE8436DB}"/>
          </ac:spMkLst>
        </pc:spChg>
        <pc:picChg chg="add mod">
          <ac:chgData name="NGUYEN QUANG LIEM D18CN06" userId="71e2b25c-4046-446e-b17f-a54c06878979" providerId="ADAL" clId="{6F620079-2268-4ABF-926F-135BCB419FC8}" dt="2021-11-13T05:30:40.513" v="1109" actId="14100"/>
          <ac:picMkLst>
            <pc:docMk/>
            <pc:sldMk cId="2383841930" sldId="297"/>
            <ac:picMk id="6" creationId="{C7231916-A63A-4A7D-9914-50ACA39E621D}"/>
          </ac:picMkLst>
        </pc:picChg>
      </pc:sldChg>
      <pc:sldChg chg="addSp modSp add mod ord modAnim">
        <pc:chgData name="NGUYEN QUANG LIEM D18CN06" userId="71e2b25c-4046-446e-b17f-a54c06878979" providerId="ADAL" clId="{6F620079-2268-4ABF-926F-135BCB419FC8}" dt="2021-11-13T07:53:26.804" v="1871"/>
        <pc:sldMkLst>
          <pc:docMk/>
          <pc:sldMk cId="2057249046" sldId="298"/>
        </pc:sldMkLst>
        <pc:spChg chg="mod">
          <ac:chgData name="NGUYEN QUANG LIEM D18CN06" userId="71e2b25c-4046-446e-b17f-a54c06878979" providerId="ADAL" clId="{6F620079-2268-4ABF-926F-135BCB419FC8}" dt="2021-11-13T05:32:30.461" v="1126" actId="1076"/>
          <ac:spMkLst>
            <pc:docMk/>
            <pc:sldMk cId="2057249046" sldId="298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5:32:35.177" v="1127" actId="1076"/>
          <ac:spMkLst>
            <pc:docMk/>
            <pc:sldMk cId="2057249046" sldId="298"/>
            <ac:spMk id="5" creationId="{35986D22-34C2-4A19-8661-7537EE8436DB}"/>
          </ac:spMkLst>
        </pc:spChg>
        <pc:picChg chg="add mod">
          <ac:chgData name="NGUYEN QUANG LIEM D18CN06" userId="71e2b25c-4046-446e-b17f-a54c06878979" providerId="ADAL" clId="{6F620079-2268-4ABF-926F-135BCB419FC8}" dt="2021-11-13T05:32:58.765" v="1136" actId="14100"/>
          <ac:picMkLst>
            <pc:docMk/>
            <pc:sldMk cId="2057249046" sldId="298"/>
            <ac:picMk id="6" creationId="{7246F81F-A67F-48E0-8279-36D5D4CF0328}"/>
          </ac:picMkLst>
        </pc:picChg>
      </pc:sldChg>
      <pc:sldChg chg="addSp delSp modSp add mod modAnim">
        <pc:chgData name="NGUYEN QUANG LIEM D18CN06" userId="71e2b25c-4046-446e-b17f-a54c06878979" providerId="ADAL" clId="{6F620079-2268-4ABF-926F-135BCB419FC8}" dt="2021-11-13T07:35:15.562" v="1739"/>
        <pc:sldMkLst>
          <pc:docMk/>
          <pc:sldMk cId="2620729422" sldId="299"/>
        </pc:sldMkLst>
        <pc:spChg chg="mod">
          <ac:chgData name="NGUYEN QUANG LIEM D18CN06" userId="71e2b25c-4046-446e-b17f-a54c06878979" providerId="ADAL" clId="{6F620079-2268-4ABF-926F-135BCB419FC8}" dt="2021-11-13T05:44:44.922" v="1181" actId="255"/>
          <ac:spMkLst>
            <pc:docMk/>
            <pc:sldMk cId="2620729422" sldId="299"/>
            <ac:spMk id="5" creationId="{35986D22-34C2-4A19-8661-7537EE8436DB}"/>
          </ac:spMkLst>
        </pc:spChg>
        <pc:picChg chg="del">
          <ac:chgData name="NGUYEN QUANG LIEM D18CN06" userId="71e2b25c-4046-446e-b17f-a54c06878979" providerId="ADAL" clId="{6F620079-2268-4ABF-926F-135BCB419FC8}" dt="2021-11-13T05:34:24.121" v="1141" actId="21"/>
          <ac:picMkLst>
            <pc:docMk/>
            <pc:sldMk cId="2620729422" sldId="299"/>
            <ac:picMk id="6" creationId="{7246F81F-A67F-48E0-8279-36D5D4CF0328}"/>
          </ac:picMkLst>
        </pc:picChg>
        <pc:picChg chg="add mod">
          <ac:chgData name="NGUYEN QUANG LIEM D18CN06" userId="71e2b25c-4046-446e-b17f-a54c06878979" providerId="ADAL" clId="{6F620079-2268-4ABF-926F-135BCB419FC8}" dt="2021-11-13T05:46:26.273" v="1186" actId="14100"/>
          <ac:picMkLst>
            <pc:docMk/>
            <pc:sldMk cId="2620729422" sldId="299"/>
            <ac:picMk id="7" creationId="{EFCEDE86-90BC-4CB9-8C4A-FE06ED48D73E}"/>
          </ac:picMkLst>
        </pc:picChg>
        <pc:picChg chg="add del mod">
          <ac:chgData name="NGUYEN QUANG LIEM D18CN06" userId="71e2b25c-4046-446e-b17f-a54c06878979" providerId="ADAL" clId="{6F620079-2268-4ABF-926F-135BCB419FC8}" dt="2021-11-13T05:46:16.059" v="1182" actId="21"/>
          <ac:picMkLst>
            <pc:docMk/>
            <pc:sldMk cId="2620729422" sldId="299"/>
            <ac:picMk id="8" creationId="{44265DCE-1D31-4E35-96BA-E1336A9458D6}"/>
          </ac:picMkLst>
        </pc:picChg>
      </pc:sldChg>
      <pc:sldChg chg="addSp delSp modSp add mod modAnim">
        <pc:chgData name="NGUYEN QUANG LIEM D18CN06" userId="71e2b25c-4046-446e-b17f-a54c06878979" providerId="ADAL" clId="{6F620079-2268-4ABF-926F-135BCB419FC8}" dt="2021-11-13T07:35:27.730" v="1740"/>
        <pc:sldMkLst>
          <pc:docMk/>
          <pc:sldMk cId="2798871361" sldId="300"/>
        </pc:sldMkLst>
        <pc:spChg chg="mod">
          <ac:chgData name="NGUYEN QUANG LIEM D18CN06" userId="71e2b25c-4046-446e-b17f-a54c06878979" providerId="ADAL" clId="{6F620079-2268-4ABF-926F-135BCB419FC8}" dt="2021-11-13T05:35:18.585" v="1149" actId="255"/>
          <ac:spMkLst>
            <pc:docMk/>
            <pc:sldMk cId="2798871361" sldId="300"/>
            <ac:spMk id="5" creationId="{35986D22-34C2-4A19-8661-7537EE8436DB}"/>
          </ac:spMkLst>
        </pc:spChg>
        <pc:picChg chg="del">
          <ac:chgData name="NGUYEN QUANG LIEM D18CN06" userId="71e2b25c-4046-446e-b17f-a54c06878979" providerId="ADAL" clId="{6F620079-2268-4ABF-926F-135BCB419FC8}" dt="2021-11-13T05:35:23.425" v="1150" actId="21"/>
          <ac:picMkLst>
            <pc:docMk/>
            <pc:sldMk cId="2798871361" sldId="300"/>
            <ac:picMk id="7" creationId="{EFCEDE86-90BC-4CB9-8C4A-FE06ED48D73E}"/>
          </ac:picMkLst>
        </pc:picChg>
        <pc:picChg chg="add mod">
          <ac:chgData name="NGUYEN QUANG LIEM D18CN06" userId="71e2b25c-4046-446e-b17f-a54c06878979" providerId="ADAL" clId="{6F620079-2268-4ABF-926F-135BCB419FC8}" dt="2021-11-13T05:35:46.160" v="1154" actId="14100"/>
          <ac:picMkLst>
            <pc:docMk/>
            <pc:sldMk cId="2798871361" sldId="300"/>
            <ac:picMk id="8" creationId="{E4E84FE0-8D85-4435-BB5D-897670E817AC}"/>
          </ac:picMkLst>
        </pc:picChg>
      </pc:sldChg>
      <pc:sldChg chg="addSp delSp modSp add del mod modAnim">
        <pc:chgData name="NGUYEN QUANG LIEM D18CN06" userId="71e2b25c-4046-446e-b17f-a54c06878979" providerId="ADAL" clId="{6F620079-2268-4ABF-926F-135BCB419FC8}" dt="2021-11-13T07:35:44.977" v="1743"/>
        <pc:sldMkLst>
          <pc:docMk/>
          <pc:sldMk cId="134058690" sldId="301"/>
        </pc:sldMkLst>
        <pc:spChg chg="mod">
          <ac:chgData name="NGUYEN QUANG LIEM D18CN06" userId="71e2b25c-4046-446e-b17f-a54c06878979" providerId="ADAL" clId="{6F620079-2268-4ABF-926F-135BCB419FC8}" dt="2021-11-13T05:47:44.048" v="1193" actId="207"/>
          <ac:spMkLst>
            <pc:docMk/>
            <pc:sldMk cId="134058690" sldId="301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5:59:41.768" v="1256" actId="5793"/>
          <ac:spMkLst>
            <pc:docMk/>
            <pc:sldMk cId="134058690" sldId="301"/>
            <ac:spMk id="5" creationId="{35986D22-34C2-4A19-8661-7537EE8436DB}"/>
          </ac:spMkLst>
        </pc:spChg>
        <pc:picChg chg="add del mod">
          <ac:chgData name="NGUYEN QUANG LIEM D18CN06" userId="71e2b25c-4046-446e-b17f-a54c06878979" providerId="ADAL" clId="{6F620079-2268-4ABF-926F-135BCB419FC8}" dt="2021-11-13T05:48:54.926" v="1195" actId="21"/>
          <ac:picMkLst>
            <pc:docMk/>
            <pc:sldMk cId="134058690" sldId="301"/>
            <ac:picMk id="7" creationId="{A29CEA9E-EB3A-43F0-8263-D16B186E3076}"/>
          </ac:picMkLst>
        </pc:picChg>
        <pc:picChg chg="del">
          <ac:chgData name="NGUYEN QUANG LIEM D18CN06" userId="71e2b25c-4046-446e-b17f-a54c06878979" providerId="ADAL" clId="{6F620079-2268-4ABF-926F-135BCB419FC8}" dt="2021-11-13T05:36:27.534" v="1158" actId="21"/>
          <ac:picMkLst>
            <pc:docMk/>
            <pc:sldMk cId="134058690" sldId="301"/>
            <ac:picMk id="8" creationId="{E4E84FE0-8D85-4435-BB5D-897670E817AC}"/>
          </ac:picMkLst>
        </pc:picChg>
      </pc:sldChg>
      <pc:sldChg chg="addSp delSp modSp add mod modAnim">
        <pc:chgData name="NGUYEN QUANG LIEM D18CN06" userId="71e2b25c-4046-446e-b17f-a54c06878979" providerId="ADAL" clId="{6F620079-2268-4ABF-926F-135BCB419FC8}" dt="2021-11-13T07:36:30.817" v="1747"/>
        <pc:sldMkLst>
          <pc:docMk/>
          <pc:sldMk cId="510757743" sldId="302"/>
        </pc:sldMkLst>
        <pc:spChg chg="mod">
          <ac:chgData name="NGUYEN QUANG LIEM D18CN06" userId="71e2b25c-4046-446e-b17f-a54c06878979" providerId="ADAL" clId="{6F620079-2268-4ABF-926F-135BCB419FC8}" dt="2021-11-13T05:52:02.223" v="1214"/>
          <ac:spMkLst>
            <pc:docMk/>
            <pc:sldMk cId="510757743" sldId="302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5:37:25.658" v="1163" actId="255"/>
          <ac:spMkLst>
            <pc:docMk/>
            <pc:sldMk cId="510757743" sldId="302"/>
            <ac:spMk id="5" creationId="{35986D22-34C2-4A19-8661-7537EE8436DB}"/>
          </ac:spMkLst>
        </pc:spChg>
        <pc:picChg chg="del">
          <ac:chgData name="NGUYEN QUANG LIEM D18CN06" userId="71e2b25c-4046-446e-b17f-a54c06878979" providerId="ADAL" clId="{6F620079-2268-4ABF-926F-135BCB419FC8}" dt="2021-11-13T05:37:29.087" v="1164" actId="21"/>
          <ac:picMkLst>
            <pc:docMk/>
            <pc:sldMk cId="510757743" sldId="302"/>
            <ac:picMk id="7" creationId="{A29CEA9E-EB3A-43F0-8263-D16B186E3076}"/>
          </ac:picMkLst>
        </pc:picChg>
        <pc:picChg chg="add mod">
          <ac:chgData name="NGUYEN QUANG LIEM D18CN06" userId="71e2b25c-4046-446e-b17f-a54c06878979" providerId="ADAL" clId="{6F620079-2268-4ABF-926F-135BCB419FC8}" dt="2021-11-13T05:37:40.310" v="1166" actId="1076"/>
          <ac:picMkLst>
            <pc:docMk/>
            <pc:sldMk cId="510757743" sldId="302"/>
            <ac:picMk id="8" creationId="{D3E3C533-2BB1-4C57-BD28-8E97E68709C4}"/>
          </ac:picMkLst>
        </pc:picChg>
      </pc:sldChg>
      <pc:sldChg chg="addSp delSp modSp add mod modAnim">
        <pc:chgData name="NGUYEN QUANG LIEM D18CN06" userId="71e2b25c-4046-446e-b17f-a54c06878979" providerId="ADAL" clId="{6F620079-2268-4ABF-926F-135BCB419FC8}" dt="2021-11-13T07:36:38.577" v="1748"/>
        <pc:sldMkLst>
          <pc:docMk/>
          <pc:sldMk cId="1264619843" sldId="303"/>
        </pc:sldMkLst>
        <pc:spChg chg="mod">
          <ac:chgData name="NGUYEN QUANG LIEM D18CN06" userId="71e2b25c-4046-446e-b17f-a54c06878979" providerId="ADAL" clId="{6F620079-2268-4ABF-926F-135BCB419FC8}" dt="2021-11-13T05:52:37.609" v="1215"/>
          <ac:spMkLst>
            <pc:docMk/>
            <pc:sldMk cId="1264619843" sldId="303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5:53:00.405" v="1217" actId="255"/>
          <ac:spMkLst>
            <pc:docMk/>
            <pc:sldMk cId="1264619843" sldId="303"/>
            <ac:spMk id="5" creationId="{35986D22-34C2-4A19-8661-7537EE8436DB}"/>
          </ac:spMkLst>
        </pc:spChg>
        <pc:picChg chg="add mod">
          <ac:chgData name="NGUYEN QUANG LIEM D18CN06" userId="71e2b25c-4046-446e-b17f-a54c06878979" providerId="ADAL" clId="{6F620079-2268-4ABF-926F-135BCB419FC8}" dt="2021-11-13T05:38:21.473" v="1172" actId="1076"/>
          <ac:picMkLst>
            <pc:docMk/>
            <pc:sldMk cId="1264619843" sldId="303"/>
            <ac:picMk id="7" creationId="{BEBE8900-16FC-448E-AC82-BB7E45B08264}"/>
          </ac:picMkLst>
        </pc:picChg>
        <pc:picChg chg="del">
          <ac:chgData name="NGUYEN QUANG LIEM D18CN06" userId="71e2b25c-4046-446e-b17f-a54c06878979" providerId="ADAL" clId="{6F620079-2268-4ABF-926F-135BCB419FC8}" dt="2021-11-13T05:38:08.682" v="1170" actId="21"/>
          <ac:picMkLst>
            <pc:docMk/>
            <pc:sldMk cId="1264619843" sldId="303"/>
            <ac:picMk id="8" creationId="{D3E3C533-2BB1-4C57-BD28-8E97E68709C4}"/>
          </ac:picMkLst>
        </pc:picChg>
      </pc:sldChg>
      <pc:sldChg chg="addSp modSp add mod modAnim">
        <pc:chgData name="NGUYEN QUANG LIEM D18CN06" userId="71e2b25c-4046-446e-b17f-a54c06878979" providerId="ADAL" clId="{6F620079-2268-4ABF-926F-135BCB419FC8}" dt="2021-11-13T07:36:16.266" v="1746"/>
        <pc:sldMkLst>
          <pc:docMk/>
          <pc:sldMk cId="2439081155" sldId="304"/>
        </pc:sldMkLst>
        <pc:spChg chg="add mod">
          <ac:chgData name="NGUYEN QUANG LIEM D18CN06" userId="71e2b25c-4046-446e-b17f-a54c06878979" providerId="ADAL" clId="{6F620079-2268-4ABF-926F-135BCB419FC8}" dt="2021-11-13T05:51:42.955" v="1213" actId="14100"/>
          <ac:spMkLst>
            <pc:docMk/>
            <pc:sldMk cId="2439081155" sldId="304"/>
            <ac:spMk id="4" creationId="{97D20DE2-FDC5-4913-8999-8711F134EF25}"/>
          </ac:spMkLst>
        </pc:spChg>
      </pc:sldChg>
      <pc:sldChg chg="addSp delSp modSp add mod modAnim">
        <pc:chgData name="NGUYEN QUANG LIEM D18CN06" userId="71e2b25c-4046-446e-b17f-a54c06878979" providerId="ADAL" clId="{6F620079-2268-4ABF-926F-135BCB419FC8}" dt="2021-11-13T07:37:49.950" v="1756"/>
        <pc:sldMkLst>
          <pc:docMk/>
          <pc:sldMk cId="3305779764" sldId="305"/>
        </pc:sldMkLst>
        <pc:spChg chg="mod">
          <ac:chgData name="NGUYEN QUANG LIEM D18CN06" userId="71e2b25c-4046-446e-b17f-a54c06878979" providerId="ADAL" clId="{6F620079-2268-4ABF-926F-135BCB419FC8}" dt="2021-11-13T05:54:20.780" v="1223" actId="207"/>
          <ac:spMkLst>
            <pc:docMk/>
            <pc:sldMk cId="3305779764" sldId="305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5:57:33.055" v="1232" actId="1076"/>
          <ac:spMkLst>
            <pc:docMk/>
            <pc:sldMk cId="3305779764" sldId="305"/>
            <ac:spMk id="5" creationId="{35986D22-34C2-4A19-8661-7537EE8436DB}"/>
          </ac:spMkLst>
        </pc:spChg>
        <pc:picChg chg="del">
          <ac:chgData name="NGUYEN QUANG LIEM D18CN06" userId="71e2b25c-4046-446e-b17f-a54c06878979" providerId="ADAL" clId="{6F620079-2268-4ABF-926F-135BCB419FC8}" dt="2021-11-13T05:54:26.433" v="1224" actId="21"/>
          <ac:picMkLst>
            <pc:docMk/>
            <pc:sldMk cId="3305779764" sldId="305"/>
            <ac:picMk id="7" creationId="{BEBE8900-16FC-448E-AC82-BB7E45B08264}"/>
          </ac:picMkLst>
        </pc:picChg>
        <pc:picChg chg="add mod">
          <ac:chgData name="NGUYEN QUANG LIEM D18CN06" userId="71e2b25c-4046-446e-b17f-a54c06878979" providerId="ADAL" clId="{6F620079-2268-4ABF-926F-135BCB419FC8}" dt="2021-11-13T05:57:47.194" v="1235" actId="14100"/>
          <ac:picMkLst>
            <pc:docMk/>
            <pc:sldMk cId="3305779764" sldId="305"/>
            <ac:picMk id="1026" creationId="{C17664CD-788D-4314-AB0E-17CED9239AF6}"/>
          </ac:picMkLst>
        </pc:picChg>
      </pc:sldChg>
      <pc:sldChg chg="modSp add mod modAnim">
        <pc:chgData name="NGUYEN QUANG LIEM D18CN06" userId="71e2b25c-4046-446e-b17f-a54c06878979" providerId="ADAL" clId="{6F620079-2268-4ABF-926F-135BCB419FC8}" dt="2021-11-13T07:54:12.205" v="1880"/>
        <pc:sldMkLst>
          <pc:docMk/>
          <pc:sldMk cId="4112725185" sldId="306"/>
        </pc:sldMkLst>
        <pc:spChg chg="mod">
          <ac:chgData name="NGUYEN QUANG LIEM D18CN06" userId="71e2b25c-4046-446e-b17f-a54c06878979" providerId="ADAL" clId="{6F620079-2268-4ABF-926F-135BCB419FC8}" dt="2021-11-13T06:01:05.881" v="1273" actId="403"/>
          <ac:spMkLst>
            <pc:docMk/>
            <pc:sldMk cId="4112725185" sldId="306"/>
            <ac:spMk id="5" creationId="{35986D22-34C2-4A19-8661-7537EE8436DB}"/>
          </ac:spMkLst>
        </pc:spChg>
      </pc:sldChg>
      <pc:sldChg chg="modSp add mod ord modAnim">
        <pc:chgData name="NGUYEN QUANG LIEM D18CN06" userId="71e2b25c-4046-446e-b17f-a54c06878979" providerId="ADAL" clId="{6F620079-2268-4ABF-926F-135BCB419FC8}" dt="2021-11-13T07:54:34.084" v="1886"/>
        <pc:sldMkLst>
          <pc:docMk/>
          <pc:sldMk cId="2123295019" sldId="307"/>
        </pc:sldMkLst>
        <pc:spChg chg="mod">
          <ac:chgData name="NGUYEN QUANG LIEM D18CN06" userId="71e2b25c-4046-446e-b17f-a54c06878979" providerId="ADAL" clId="{6F620079-2268-4ABF-926F-135BCB419FC8}" dt="2021-11-13T06:04:49.333" v="1300" actId="20577"/>
          <ac:spMkLst>
            <pc:docMk/>
            <pc:sldMk cId="2123295019" sldId="307"/>
            <ac:spMk id="5" creationId="{35986D22-34C2-4A19-8661-7537EE8436DB}"/>
          </ac:spMkLst>
        </pc:spChg>
      </pc:sldChg>
      <pc:sldChg chg="modSp add mod ord modAnim">
        <pc:chgData name="NGUYEN QUANG LIEM D18CN06" userId="71e2b25c-4046-446e-b17f-a54c06878979" providerId="ADAL" clId="{6F620079-2268-4ABF-926F-135BCB419FC8}" dt="2021-11-13T07:55:01.368" v="1893"/>
        <pc:sldMkLst>
          <pc:docMk/>
          <pc:sldMk cId="944809383" sldId="308"/>
        </pc:sldMkLst>
        <pc:spChg chg="mod">
          <ac:chgData name="NGUYEN QUANG LIEM D18CN06" userId="71e2b25c-4046-446e-b17f-a54c06878979" providerId="ADAL" clId="{6F620079-2268-4ABF-926F-135BCB419FC8}" dt="2021-11-13T06:07:07.742" v="1326" actId="5793"/>
          <ac:spMkLst>
            <pc:docMk/>
            <pc:sldMk cId="944809383" sldId="308"/>
            <ac:spMk id="5" creationId="{35986D22-34C2-4A19-8661-7537EE8436DB}"/>
          </ac:spMkLst>
        </pc:spChg>
      </pc:sldChg>
      <pc:sldChg chg="addSp delSp modSp add mod modAnim">
        <pc:chgData name="NGUYEN QUANG LIEM D18CN06" userId="71e2b25c-4046-446e-b17f-a54c06878979" providerId="ADAL" clId="{6F620079-2268-4ABF-926F-135BCB419FC8}" dt="2021-11-13T07:38:07.792" v="1759"/>
        <pc:sldMkLst>
          <pc:docMk/>
          <pc:sldMk cId="3123212081" sldId="309"/>
        </pc:sldMkLst>
        <pc:spChg chg="mod">
          <ac:chgData name="NGUYEN QUANG LIEM D18CN06" userId="71e2b25c-4046-446e-b17f-a54c06878979" providerId="ADAL" clId="{6F620079-2268-4ABF-926F-135BCB419FC8}" dt="2021-11-13T06:09:04.713" v="1335" actId="255"/>
          <ac:spMkLst>
            <pc:docMk/>
            <pc:sldMk cId="3123212081" sldId="309"/>
            <ac:spMk id="2" creationId="{CC4174D3-6B10-409E-9110-EEBEAA7E38C0}"/>
          </ac:spMkLst>
        </pc:spChg>
        <pc:spChg chg="del">
          <ac:chgData name="NGUYEN QUANG LIEM D18CN06" userId="71e2b25c-4046-446e-b17f-a54c06878979" providerId="ADAL" clId="{6F620079-2268-4ABF-926F-135BCB419FC8}" dt="2021-11-13T06:10:57.464" v="1344" actId="21"/>
          <ac:spMkLst>
            <pc:docMk/>
            <pc:sldMk cId="3123212081" sldId="309"/>
            <ac:spMk id="3" creationId="{5F982955-2C31-4471-AE87-F61C26DB4366}"/>
          </ac:spMkLst>
        </pc:spChg>
        <pc:spChg chg="mod">
          <ac:chgData name="NGUYEN QUANG LIEM D18CN06" userId="71e2b25c-4046-446e-b17f-a54c06878979" providerId="ADAL" clId="{6F620079-2268-4ABF-926F-135BCB419FC8}" dt="2021-11-13T06:16:41.690" v="1366" actId="20577"/>
          <ac:spMkLst>
            <pc:docMk/>
            <pc:sldMk cId="3123212081" sldId="309"/>
            <ac:spMk id="5" creationId="{35986D22-34C2-4A19-8661-7537EE8436DB}"/>
          </ac:spMkLst>
        </pc:spChg>
        <pc:spChg chg="add del mod">
          <ac:chgData name="NGUYEN QUANG LIEM D18CN06" userId="71e2b25c-4046-446e-b17f-a54c06878979" providerId="ADAL" clId="{6F620079-2268-4ABF-926F-135BCB419FC8}" dt="2021-11-13T06:16:48.783" v="1367" actId="1076"/>
          <ac:spMkLst>
            <pc:docMk/>
            <pc:sldMk cId="3123212081" sldId="309"/>
            <ac:spMk id="7" creationId="{8BDA7061-3395-4702-BABF-B3A76D9A1261}"/>
          </ac:spMkLst>
        </pc:spChg>
        <pc:spChg chg="add del mod">
          <ac:chgData name="NGUYEN QUANG LIEM D18CN06" userId="71e2b25c-4046-446e-b17f-a54c06878979" providerId="ADAL" clId="{6F620079-2268-4ABF-926F-135BCB419FC8}" dt="2021-11-13T06:16:00.005" v="1358"/>
          <ac:spMkLst>
            <pc:docMk/>
            <pc:sldMk cId="3123212081" sldId="309"/>
            <ac:spMk id="8" creationId="{6187514E-4516-450B-A51B-2F1E59DBF3A7}"/>
          </ac:spMkLst>
        </pc:spChg>
        <pc:picChg chg="del">
          <ac:chgData name="NGUYEN QUANG LIEM D18CN06" userId="71e2b25c-4046-446e-b17f-a54c06878979" providerId="ADAL" clId="{6F620079-2268-4ABF-926F-135BCB419FC8}" dt="2021-11-13T06:09:13.247" v="1336" actId="21"/>
          <ac:picMkLst>
            <pc:docMk/>
            <pc:sldMk cId="3123212081" sldId="309"/>
            <ac:picMk id="1026" creationId="{C17664CD-788D-4314-AB0E-17CED9239AF6}"/>
          </ac:picMkLst>
        </pc:picChg>
      </pc:sldChg>
      <pc:sldChg chg="addSp delSp modSp add mod modAnim">
        <pc:chgData name="NGUYEN QUANG LIEM D18CN06" userId="71e2b25c-4046-446e-b17f-a54c06878979" providerId="ADAL" clId="{6F620079-2268-4ABF-926F-135BCB419FC8}" dt="2021-11-13T07:38:25.898" v="1762"/>
        <pc:sldMkLst>
          <pc:docMk/>
          <pc:sldMk cId="1891911270" sldId="310"/>
        </pc:sldMkLst>
        <pc:spChg chg="del mod">
          <ac:chgData name="NGUYEN QUANG LIEM D18CN06" userId="71e2b25c-4046-446e-b17f-a54c06878979" providerId="ADAL" clId="{6F620079-2268-4ABF-926F-135BCB419FC8}" dt="2021-11-13T06:17:43.830" v="1373"/>
          <ac:spMkLst>
            <pc:docMk/>
            <pc:sldMk cId="1891911270" sldId="310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6F620079-2268-4ABF-926F-135BCB419FC8}" dt="2021-11-13T06:17:29.339" v="1371" actId="207"/>
          <ac:spMkLst>
            <pc:docMk/>
            <pc:sldMk cId="1891911270" sldId="310"/>
            <ac:spMk id="7" creationId="{8BDA7061-3395-4702-BABF-B3A76D9A1261}"/>
          </ac:spMkLst>
        </pc:spChg>
        <pc:picChg chg="add mod">
          <ac:chgData name="NGUYEN QUANG LIEM D18CN06" userId="71e2b25c-4046-446e-b17f-a54c06878979" providerId="ADAL" clId="{6F620079-2268-4ABF-926F-135BCB419FC8}" dt="2021-11-13T06:17:57.684" v="1376" actId="14100"/>
          <ac:picMkLst>
            <pc:docMk/>
            <pc:sldMk cId="1891911270" sldId="310"/>
            <ac:picMk id="6" creationId="{1EC6883A-8BDB-4A96-8E24-AA8A1B64D7BD}"/>
          </ac:picMkLst>
        </pc:picChg>
      </pc:sldChg>
      <pc:sldChg chg="delSp modSp add mod ord modAnim">
        <pc:chgData name="NGUYEN QUANG LIEM D18CN06" userId="71e2b25c-4046-446e-b17f-a54c06878979" providerId="ADAL" clId="{6F620079-2268-4ABF-926F-135BCB419FC8}" dt="2021-11-13T07:38:38.686" v="1763"/>
        <pc:sldMkLst>
          <pc:docMk/>
          <pc:sldMk cId="384236088" sldId="311"/>
        </pc:sldMkLst>
        <pc:spChg chg="mod">
          <ac:chgData name="NGUYEN QUANG LIEM D18CN06" userId="71e2b25c-4046-446e-b17f-a54c06878979" providerId="ADAL" clId="{6F620079-2268-4ABF-926F-135BCB419FC8}" dt="2021-11-13T06:23:14.251" v="1391" actId="1076"/>
          <ac:spMkLst>
            <pc:docMk/>
            <pc:sldMk cId="384236088" sldId="311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6F620079-2268-4ABF-926F-135BCB419FC8}" dt="2021-11-13T06:48:15.997" v="1421" actId="403"/>
          <ac:spMkLst>
            <pc:docMk/>
            <pc:sldMk cId="384236088" sldId="311"/>
            <ac:spMk id="5" creationId="{35986D22-34C2-4A19-8661-7537EE8436DB}"/>
          </ac:spMkLst>
        </pc:spChg>
        <pc:spChg chg="del">
          <ac:chgData name="NGUYEN QUANG LIEM D18CN06" userId="71e2b25c-4046-446e-b17f-a54c06878979" providerId="ADAL" clId="{6F620079-2268-4ABF-926F-135BCB419FC8}" dt="2021-11-13T06:46:16.612" v="1395" actId="21"/>
          <ac:spMkLst>
            <pc:docMk/>
            <pc:sldMk cId="384236088" sldId="311"/>
            <ac:spMk id="7" creationId="{8BDA7061-3395-4702-BABF-B3A76D9A1261}"/>
          </ac:spMkLst>
        </pc:spChg>
      </pc:sldChg>
      <pc:sldChg chg="addSp modSp add mod modAnim">
        <pc:chgData name="NGUYEN QUANG LIEM D18CN06" userId="71e2b25c-4046-446e-b17f-a54c06878979" providerId="ADAL" clId="{6F620079-2268-4ABF-926F-135BCB419FC8}" dt="2021-11-13T07:38:55.759" v="1766"/>
        <pc:sldMkLst>
          <pc:docMk/>
          <pc:sldMk cId="1496953347" sldId="312"/>
        </pc:sldMkLst>
        <pc:spChg chg="mod">
          <ac:chgData name="NGUYEN QUANG LIEM D18CN06" userId="71e2b25c-4046-446e-b17f-a54c06878979" providerId="ADAL" clId="{6F620079-2268-4ABF-926F-135BCB419FC8}" dt="2021-11-13T06:53:51.880" v="1441" actId="14100"/>
          <ac:spMkLst>
            <pc:docMk/>
            <pc:sldMk cId="1496953347" sldId="312"/>
            <ac:spMk id="5" creationId="{35986D22-34C2-4A19-8661-7537EE8436DB}"/>
          </ac:spMkLst>
        </pc:spChg>
        <pc:spChg chg="add mod">
          <ac:chgData name="NGUYEN QUANG LIEM D18CN06" userId="71e2b25c-4046-446e-b17f-a54c06878979" providerId="ADAL" clId="{6F620079-2268-4ABF-926F-135BCB419FC8}" dt="2021-11-13T06:49:53.020" v="1428" actId="114"/>
          <ac:spMkLst>
            <pc:docMk/>
            <pc:sldMk cId="1496953347" sldId="312"/>
            <ac:spMk id="6" creationId="{5C69F946-251B-497F-92F7-D61DF585A49B}"/>
          </ac:spMkLst>
        </pc:spChg>
      </pc:sldChg>
      <pc:sldChg chg="modSp add mod modAnim">
        <pc:chgData name="NGUYEN QUANG LIEM D18CN06" userId="71e2b25c-4046-446e-b17f-a54c06878979" providerId="ADAL" clId="{6F620079-2268-4ABF-926F-135BCB419FC8}" dt="2021-11-13T07:39:11.703" v="1769"/>
        <pc:sldMkLst>
          <pc:docMk/>
          <pc:sldMk cId="751919967" sldId="313"/>
        </pc:sldMkLst>
        <pc:spChg chg="mod">
          <ac:chgData name="NGUYEN QUANG LIEM D18CN06" userId="71e2b25c-4046-446e-b17f-a54c06878979" providerId="ADAL" clId="{6F620079-2268-4ABF-926F-135BCB419FC8}" dt="2021-11-13T06:57:07.352" v="1454" actId="14100"/>
          <ac:spMkLst>
            <pc:docMk/>
            <pc:sldMk cId="751919967" sldId="313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6F620079-2268-4ABF-926F-135BCB419FC8}" dt="2021-11-13T06:57:13.368" v="1455" actId="1076"/>
          <ac:spMkLst>
            <pc:docMk/>
            <pc:sldMk cId="751919967" sldId="313"/>
            <ac:spMk id="6" creationId="{5C69F946-251B-497F-92F7-D61DF585A49B}"/>
          </ac:spMkLst>
        </pc:spChg>
      </pc:sldChg>
      <pc:sldChg chg="modSp add mod modAnim">
        <pc:chgData name="NGUYEN QUANG LIEM D18CN06" userId="71e2b25c-4046-446e-b17f-a54c06878979" providerId="ADAL" clId="{6F620079-2268-4ABF-926F-135BCB419FC8}" dt="2021-11-13T07:39:26.023" v="1772"/>
        <pc:sldMkLst>
          <pc:docMk/>
          <pc:sldMk cId="510787411" sldId="314"/>
        </pc:sldMkLst>
        <pc:spChg chg="mod">
          <ac:chgData name="NGUYEN QUANG LIEM D18CN06" userId="71e2b25c-4046-446e-b17f-a54c06878979" providerId="ADAL" clId="{6F620079-2268-4ABF-926F-135BCB419FC8}" dt="2021-11-13T07:01:34.180" v="1484" actId="20577"/>
          <ac:spMkLst>
            <pc:docMk/>
            <pc:sldMk cId="510787411" sldId="314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6F620079-2268-4ABF-926F-135BCB419FC8}" dt="2021-11-13T06:58:00.783" v="1460" actId="114"/>
          <ac:spMkLst>
            <pc:docMk/>
            <pc:sldMk cId="510787411" sldId="314"/>
            <ac:spMk id="6" creationId="{5C69F946-251B-497F-92F7-D61DF585A49B}"/>
          </ac:spMkLst>
        </pc:spChg>
      </pc:sldChg>
      <pc:sldChg chg="modSp add del mod modAnim">
        <pc:chgData name="NGUYEN QUANG LIEM D18CN06" userId="71e2b25c-4046-446e-b17f-a54c06878979" providerId="ADAL" clId="{6F620079-2268-4ABF-926F-135BCB419FC8}" dt="2021-11-13T07:39:44.604" v="1775"/>
        <pc:sldMkLst>
          <pc:docMk/>
          <pc:sldMk cId="256073461" sldId="315"/>
        </pc:sldMkLst>
        <pc:spChg chg="mod">
          <ac:chgData name="NGUYEN QUANG LIEM D18CN06" userId="71e2b25c-4046-446e-b17f-a54c06878979" providerId="ADAL" clId="{6F620079-2268-4ABF-926F-135BCB419FC8}" dt="2021-11-13T07:03:57.582" v="1509" actId="20577"/>
          <ac:spMkLst>
            <pc:docMk/>
            <pc:sldMk cId="256073461" sldId="315"/>
            <ac:spMk id="5" creationId="{35986D22-34C2-4A19-8661-7537EE8436DB}"/>
          </ac:spMkLst>
        </pc:spChg>
        <pc:spChg chg="mod">
          <ac:chgData name="NGUYEN QUANG LIEM D18CN06" userId="71e2b25c-4046-446e-b17f-a54c06878979" providerId="ADAL" clId="{6F620079-2268-4ABF-926F-135BCB419FC8}" dt="2021-11-13T07:02:16.060" v="1489" actId="114"/>
          <ac:spMkLst>
            <pc:docMk/>
            <pc:sldMk cId="256073461" sldId="315"/>
            <ac:spMk id="6" creationId="{5C69F946-251B-497F-92F7-D61DF585A49B}"/>
          </ac:spMkLst>
        </pc:spChg>
      </pc:sldChg>
      <pc:sldChg chg="addSp delSp modSp add mod modAnim">
        <pc:chgData name="NGUYEN QUANG LIEM D18CN06" userId="71e2b25c-4046-446e-b17f-a54c06878979" providerId="ADAL" clId="{6F620079-2268-4ABF-926F-135BCB419FC8}" dt="2021-11-13T07:40:03.440" v="1777"/>
        <pc:sldMkLst>
          <pc:docMk/>
          <pc:sldMk cId="25772493" sldId="316"/>
        </pc:sldMkLst>
        <pc:spChg chg="mod">
          <ac:chgData name="NGUYEN QUANG LIEM D18CN06" userId="71e2b25c-4046-446e-b17f-a54c06878979" providerId="ADAL" clId="{6F620079-2268-4ABF-926F-135BCB419FC8}" dt="2021-11-13T07:04:45.185" v="1515" actId="20577"/>
          <ac:spMkLst>
            <pc:docMk/>
            <pc:sldMk cId="25772493" sldId="316"/>
            <ac:spMk id="2" creationId="{CC4174D3-6B10-409E-9110-EEBEAA7E38C0}"/>
          </ac:spMkLst>
        </pc:spChg>
        <pc:spChg chg="mod">
          <ac:chgData name="NGUYEN QUANG LIEM D18CN06" userId="71e2b25c-4046-446e-b17f-a54c06878979" providerId="ADAL" clId="{6F620079-2268-4ABF-926F-135BCB419FC8}" dt="2021-11-13T07:10:02.550" v="1570" actId="403"/>
          <ac:spMkLst>
            <pc:docMk/>
            <pc:sldMk cId="25772493" sldId="316"/>
            <ac:spMk id="5" creationId="{35986D22-34C2-4A19-8661-7537EE8436DB}"/>
          </ac:spMkLst>
        </pc:spChg>
        <pc:spChg chg="del">
          <ac:chgData name="NGUYEN QUANG LIEM D18CN06" userId="71e2b25c-4046-446e-b17f-a54c06878979" providerId="ADAL" clId="{6F620079-2268-4ABF-926F-135BCB419FC8}" dt="2021-11-13T07:06:01.031" v="1516" actId="21"/>
          <ac:spMkLst>
            <pc:docMk/>
            <pc:sldMk cId="25772493" sldId="316"/>
            <ac:spMk id="6" creationId="{5C69F946-251B-497F-92F7-D61DF585A49B}"/>
          </ac:spMkLst>
        </pc:spChg>
        <pc:spChg chg="add del mod">
          <ac:chgData name="NGUYEN QUANG LIEM D18CN06" userId="71e2b25c-4046-446e-b17f-a54c06878979" providerId="ADAL" clId="{6F620079-2268-4ABF-926F-135BCB419FC8}" dt="2021-11-13T07:06:17.869" v="1521"/>
          <ac:spMkLst>
            <pc:docMk/>
            <pc:sldMk cId="25772493" sldId="316"/>
            <ac:spMk id="7" creationId="{31AF4917-E0F2-4A38-A544-24FF19C07A2E}"/>
          </ac:spMkLst>
        </pc:spChg>
      </pc:sldChg>
      <pc:sldChg chg="modSp add mod modAnim">
        <pc:chgData name="NGUYEN QUANG LIEM D18CN06" userId="71e2b25c-4046-446e-b17f-a54c06878979" providerId="ADAL" clId="{6F620079-2268-4ABF-926F-135BCB419FC8}" dt="2021-11-13T07:40:27.016" v="1780"/>
        <pc:sldMkLst>
          <pc:docMk/>
          <pc:sldMk cId="3809444313" sldId="317"/>
        </pc:sldMkLst>
        <pc:spChg chg="mod">
          <ac:chgData name="NGUYEN QUANG LIEM D18CN06" userId="71e2b25c-4046-446e-b17f-a54c06878979" providerId="ADAL" clId="{6F620079-2268-4ABF-926F-135BCB419FC8}" dt="2021-11-13T07:14:05.920" v="1637" actId="20577"/>
          <ac:spMkLst>
            <pc:docMk/>
            <pc:sldMk cId="3809444313" sldId="317"/>
            <ac:spMk id="5" creationId="{35986D22-34C2-4A19-8661-7537EE8436DB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703FB87-790C-4850-A90C-12C5FF4B94D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8127921-F9C4-44F3-AC5F-130B6A406C0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6E59275-AFE1-4999-B78A-D0D76B9F2B0B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65E047-F1CB-4066-A459-9EDC95F2E61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8A77EF5-5277-4BAF-8BB4-2E02103988E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68C69-0C3E-40A2-B4A0-B2C8B71D8E3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8627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3EADD7A-FE61-48EE-BE0E-8546E5401374}" type="datetimeFigureOut">
              <a:rPr lang="en-US" smtClean="0"/>
              <a:t>11/22/2021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000EEB-8338-48D7-8EE8-EE0082EF7602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677701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33827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60876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501674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8416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380569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72213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826264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33324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157829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648011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27950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433886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99284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466637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15566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10861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6609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49771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86489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71540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77562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6925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94078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85898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655965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2519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9259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000EEB-8338-48D7-8EE8-EE0082EF7602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71555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1D2561-3277-44D3-85A3-3E1D0B82D645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F338C3-676E-47E1-A9F1-A8D22E7610DB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C5A846-0964-438E-B719-34C66F1DB34B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120052-B19F-42F0-B244-BCBA0C93C56E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5C914B-C1DE-4401-9DF9-49CAD52001F1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59ECE9-EE08-4497-8284-BACE8F3D22D9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EF648A-1437-41A9-9B90-7A982F385CC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79D288-EA24-4DA2-97BB-B6417075AF77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87FA43-8136-4510-B550-9C5073BDE1A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BA006A-9DA5-4162-A456-EED74946F80E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494587-C40F-4FFA-9170-4C842063D291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828DE2-819E-4385-83C6-9C8A544BAA6A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DA70D3-3098-4704-9E5A-32621A66B78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4820D8-72E0-4149-B9E5-F9CE376723D5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542ECF-F142-4B7A-9F81-29BFF1FECF4F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BFDF1-C4D4-47B9-98CC-408F915A1872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AF1432-E7AE-4B0E-A2E9-ED2B014D1A97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F208391A-486C-4BDD-88F3-B52882F0AEDB}" type="datetime1">
              <a:rPr lang="en-US" smtClean="0"/>
              <a:t>11/22/2021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docs.google.com/document/d/1x8kWtKBLhutbIorJDQx07z7pLMEbPhDk/edit#heading=h.30j0zll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docs.google.com/document/d/1x8kWtKBLhutbIorJDQx07z7pLMEbPhDk/edit#heading=h.30j0zll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jpeg"/><Relationship Id="rId4" Type="http://schemas.openxmlformats.org/officeDocument/2006/relationships/hyperlink" Target="https://docs.google.com/document/d/1x8kWtKBLhutbIorJDQx07z7pLMEbPhDk/edit#heading=h.30j0zll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hyperlink" Target="https://docs.google.com/document/d/1x8kWtKBLhutbIorJDQx07z7pLMEbPhDk/edit#heading=h.35nkun2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hyperlink" Target="https://docs.google.com/document/d/1x8kWtKBLhutbIorJDQx07z7pLMEbPhDk/edit#heading=h.35nkun2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hyperlink" Target="https://docs.google.com/document/d/1x8kWtKBLhutbIorJDQx07z7pLMEbPhDk/edit#heading=h.35nkun2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hyperlink" Target="https://docs.google.com/document/d/1x8kWtKBLhutbIorJDQx07z7pLMEbPhDk/edit#heading=h.35nkun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in links">
            <a:extLst>
              <a:ext uri="{FF2B5EF4-FFF2-40B4-BE49-F238E27FC236}">
                <a16:creationId xmlns:a16="http://schemas.microsoft.com/office/drawing/2014/main" id="{A4511EBC-2F3C-446D-867B-7DC328517A4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23391" r="9091"/>
          <a:stretch/>
        </p:blipFill>
        <p:spPr>
          <a:xfrm>
            <a:off x="58743" y="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3D30D32A-359B-41BB-9746-2CF3A21EEFF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2325" y="1501630"/>
            <a:ext cx="9553304" cy="2600588"/>
          </a:xfrm>
        </p:spPr>
        <p:txBody>
          <a:bodyPr>
            <a:noAutofit/>
          </a:bodyPr>
          <a:lstStyle/>
          <a:p>
            <a:r>
              <a:rPr lang="en-US" sz="6600" dirty="0" err="1">
                <a:solidFill>
                  <a:schemeClr val="tx1"/>
                </a:solidFill>
              </a:rPr>
              <a:t>Ứng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dụng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PtitFriend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kết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bạn</a:t>
            </a:r>
            <a:r>
              <a:rPr lang="en-US" sz="6600" dirty="0">
                <a:solidFill>
                  <a:schemeClr val="tx1"/>
                </a:solidFill>
              </a:rPr>
              <a:t>, </a:t>
            </a:r>
            <a:r>
              <a:rPr lang="en-US" sz="6600" dirty="0" err="1">
                <a:solidFill>
                  <a:schemeClr val="tx1"/>
                </a:solidFill>
              </a:rPr>
              <a:t>trò</a:t>
            </a:r>
            <a:r>
              <a:rPr lang="en-US" sz="6600" dirty="0">
                <a:solidFill>
                  <a:schemeClr val="tx1"/>
                </a:solidFill>
              </a:rPr>
              <a:t> </a:t>
            </a:r>
            <a:r>
              <a:rPr lang="en-US" sz="6600" dirty="0" err="1">
                <a:solidFill>
                  <a:schemeClr val="tx1"/>
                </a:solidFill>
              </a:rPr>
              <a:t>chuyện</a:t>
            </a:r>
            <a:r>
              <a:rPr lang="en-US" sz="6600" dirty="0">
                <a:solidFill>
                  <a:schemeClr val="tx1"/>
                </a:solidFill>
              </a:rPr>
              <a:t> online </a:t>
            </a:r>
            <a:endParaRPr lang="ru-RU" sz="6600" dirty="0">
              <a:solidFill>
                <a:schemeClr val="tx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4CA222A-88BC-48F4-9AE8-2115B7D1E6D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847288"/>
            <a:ext cx="2955651" cy="889233"/>
          </a:xfrm>
        </p:spPr>
        <p:txBody>
          <a:bodyPr>
            <a:normAutofit/>
          </a:bodyPr>
          <a:lstStyle/>
          <a:p>
            <a:r>
              <a:rPr lang="en-US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sz="32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3768B1-F20C-44ED-AFBB-5703DD9172C9}"/>
              </a:ext>
            </a:extLst>
          </p:cNvPr>
          <p:cNvSpPr txBox="1"/>
          <p:nvPr/>
        </p:nvSpPr>
        <p:spPr>
          <a:xfrm>
            <a:off x="1092325" y="4102218"/>
            <a:ext cx="8682605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i="1" u="sng" dirty="0" err="1">
                <a:solidFill>
                  <a:schemeClr val="accent1"/>
                </a:solidFill>
                <a:latin typeface="Arial Rounded MT Bold" panose="020F0704030504030204" pitchFamily="34" charset="0"/>
              </a:rPr>
              <a:t>Nhóm</a:t>
            </a:r>
            <a:r>
              <a:rPr lang="en-US" sz="2400" b="1" i="1" u="sng" dirty="0">
                <a:solidFill>
                  <a:schemeClr val="accent1"/>
                </a:solidFill>
                <a:latin typeface="Arial Rounded MT Bold" panose="020F0704030504030204" pitchFamily="34" charset="0"/>
              </a:rPr>
              <a:t>  BTL 07:</a:t>
            </a:r>
          </a:p>
          <a:p>
            <a:pPr algn="ctr"/>
            <a:r>
              <a:rPr lang="en-US" b="1" i="1" dirty="0" err="1"/>
              <a:t>Thành</a:t>
            </a:r>
            <a:r>
              <a:rPr lang="en-US" b="1" i="1" dirty="0"/>
              <a:t> </a:t>
            </a:r>
            <a:r>
              <a:rPr lang="en-US" b="1" i="1" dirty="0" err="1"/>
              <a:t>viên</a:t>
            </a:r>
            <a:r>
              <a:rPr lang="en-US" b="1" i="1" dirty="0"/>
              <a:t> :</a:t>
            </a:r>
          </a:p>
          <a:p>
            <a:r>
              <a:rPr lang="en-US" sz="2000" b="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Tô</a:t>
            </a:r>
            <a:r>
              <a:rPr lang="en-US" sz="2000" b="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Mạnh</a:t>
            </a:r>
            <a:r>
              <a:rPr lang="en-US" sz="2000" b="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Đức</a:t>
            </a:r>
            <a:r>
              <a:rPr lang="en-US" sz="2000" b="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 – B18DCCN182</a:t>
            </a:r>
          </a:p>
          <a:p>
            <a:r>
              <a:rPr lang="en-US" sz="2000" b="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Vũ</a:t>
            </a:r>
            <a:r>
              <a:rPr lang="en-US" sz="2000" b="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Danh</a:t>
            </a:r>
            <a:r>
              <a:rPr lang="en-US" sz="2000" b="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 </a:t>
            </a:r>
            <a:r>
              <a:rPr lang="en-US" sz="2000" b="0" i="1" dirty="0" err="1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Hùng</a:t>
            </a:r>
            <a:r>
              <a:rPr lang="en-US" sz="2000" b="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 – B18DCCN259		</a:t>
            </a:r>
            <a:r>
              <a:rPr lang="en-US" sz="20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sz="2000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Nguyễn</a:t>
            </a:r>
            <a:r>
              <a:rPr lang="en-US" sz="20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Quang </a:t>
            </a:r>
            <a:r>
              <a:rPr lang="en-US" sz="2000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Liêm</a:t>
            </a:r>
            <a:r>
              <a:rPr lang="en-US" sz="20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– B18DCCN325</a:t>
            </a:r>
          </a:p>
          <a:p>
            <a:r>
              <a:rPr lang="en-US" sz="2000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Trần</a:t>
            </a:r>
            <a:r>
              <a:rPr lang="en-US" sz="20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Hùng</a:t>
            </a:r>
            <a:r>
              <a:rPr lang="en-US" sz="20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Minh</a:t>
            </a:r>
            <a:r>
              <a:rPr lang="en-US" sz="2000" b="0" i="1" dirty="0">
                <a:solidFill>
                  <a:schemeClr val="accent2"/>
                </a:solidFill>
                <a:effectLst/>
                <a:latin typeface="Times New Roman" panose="02020603050405020304" pitchFamily="18" charset="0"/>
              </a:rPr>
              <a:t> – B18DCCN413		</a:t>
            </a:r>
            <a:r>
              <a:rPr lang="en-US" sz="20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	</a:t>
            </a:r>
            <a:r>
              <a:rPr lang="en-US" sz="2000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Vũ</a:t>
            </a:r>
            <a:r>
              <a:rPr lang="en-US" sz="20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</a:t>
            </a:r>
            <a:r>
              <a:rPr lang="en-US" sz="2000" i="1" dirty="0" err="1">
                <a:solidFill>
                  <a:schemeClr val="accent2"/>
                </a:solidFill>
                <a:latin typeface="Times New Roman" panose="02020603050405020304" pitchFamily="18" charset="0"/>
              </a:rPr>
              <a:t>Hoàng</a:t>
            </a:r>
            <a:r>
              <a:rPr lang="en-US" sz="2000" i="1" dirty="0">
                <a:solidFill>
                  <a:schemeClr val="accent2"/>
                </a:solidFill>
                <a:latin typeface="Times New Roman" panose="02020603050405020304" pitchFamily="18" charset="0"/>
              </a:rPr>
              <a:t> Long – B18DCCN369</a:t>
            </a:r>
          </a:p>
          <a:p>
            <a:endParaRPr lang="en-US" sz="2000" i="1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74F653-6FF8-418C-899F-CE82C55FD414}"/>
              </a:ext>
            </a:extLst>
          </p:cNvPr>
          <p:cNvSpPr txBox="1"/>
          <p:nvPr/>
        </p:nvSpPr>
        <p:spPr>
          <a:xfrm>
            <a:off x="4295164" y="530952"/>
            <a:ext cx="61426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err="1"/>
              <a:t>Quản</a:t>
            </a:r>
            <a:r>
              <a:rPr lang="en-US" sz="2400" dirty="0"/>
              <a:t> </a:t>
            </a:r>
            <a:r>
              <a:rPr lang="en-US" sz="2400" dirty="0" err="1"/>
              <a:t>lý</a:t>
            </a:r>
            <a:r>
              <a:rPr lang="en-US" sz="2400" dirty="0"/>
              <a:t> </a:t>
            </a:r>
            <a:r>
              <a:rPr lang="en-US" sz="2400" dirty="0" err="1"/>
              <a:t>dự</a:t>
            </a:r>
            <a:r>
              <a:rPr lang="en-US" sz="2400" dirty="0"/>
              <a:t> </a:t>
            </a:r>
            <a:r>
              <a:rPr lang="en-US" sz="2400" dirty="0" err="1"/>
              <a:t>án</a:t>
            </a:r>
            <a:r>
              <a:rPr lang="en-US" sz="2400" dirty="0"/>
              <a:t> </a:t>
            </a:r>
            <a:r>
              <a:rPr lang="en-US" sz="2400" dirty="0" err="1"/>
              <a:t>phần</a:t>
            </a:r>
            <a:r>
              <a:rPr lang="en-US" sz="2400" dirty="0"/>
              <a:t> </a:t>
            </a:r>
            <a:r>
              <a:rPr lang="en-US" sz="2400" dirty="0" err="1"/>
              <a:t>mềm_Nhóm</a:t>
            </a:r>
            <a:r>
              <a:rPr lang="en-US" sz="2400" dirty="0"/>
              <a:t> </a:t>
            </a:r>
            <a:r>
              <a:rPr lang="en-US" sz="2400" dirty="0" err="1"/>
              <a:t>lớp</a:t>
            </a:r>
            <a:r>
              <a:rPr lang="en-US" sz="2400" dirty="0"/>
              <a:t> : 03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A90513B-0578-42C7-B5DA-ED39971274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150679" y="295729"/>
            <a:ext cx="1224793" cy="767687"/>
          </a:xfrm>
        </p:spPr>
        <p:txBody>
          <a:bodyPr/>
          <a:lstStyle/>
          <a:p>
            <a:r>
              <a:rPr lang="en-US" sz="2000" dirty="0"/>
              <a:t>1/27</a:t>
            </a:r>
          </a:p>
        </p:txBody>
      </p:sp>
    </p:spTree>
    <p:extLst>
      <p:ext uri="{BB962C8B-B14F-4D97-AF65-F5344CB8AC3E}">
        <p14:creationId xmlns:p14="http://schemas.microsoft.com/office/powerpoint/2010/main" val="1930009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6" y="283128"/>
            <a:ext cx="8996671" cy="859872"/>
          </a:xfrm>
        </p:spPr>
        <p:txBody>
          <a:bodyPr>
            <a:normAutofit/>
          </a:bodyPr>
          <a:lstStyle/>
          <a:p>
            <a:r>
              <a:rPr lang="en-US" dirty="0"/>
              <a:t>IV. </a:t>
            </a:r>
            <a:r>
              <a:rPr lang="en-US" sz="3200" dirty="0"/>
              <a:t>QUẢN LÝ RỦI RO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82955-2C31-4471-AE87-F61C26DB4366}"/>
              </a:ext>
            </a:extLst>
          </p:cNvPr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Xác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định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danh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sách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rủi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ro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11" y="1837190"/>
            <a:ext cx="10284727" cy="4411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vi-VN" sz="2400" b="1" i="1" dirty="0"/>
              <a:t>Ngân Sách</a:t>
            </a:r>
            <a:endParaRPr lang="vi-VN" sz="2800" i="1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vi-VN" sz="240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51028AB-AAF2-41AA-8C8B-560050002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10</a:t>
            </a:fld>
            <a:r>
              <a:rPr lang="en-US" sz="2000" dirty="0"/>
              <a:t>/27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22E9393-596E-4130-A727-08BDF6DB11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4084" y="2562309"/>
            <a:ext cx="6979641" cy="3494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43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6" y="283128"/>
            <a:ext cx="8996671" cy="859872"/>
          </a:xfrm>
        </p:spPr>
        <p:txBody>
          <a:bodyPr>
            <a:normAutofit/>
          </a:bodyPr>
          <a:lstStyle/>
          <a:p>
            <a:r>
              <a:rPr lang="en-US" dirty="0"/>
              <a:t>IV. </a:t>
            </a:r>
            <a:r>
              <a:rPr lang="en-US" sz="3200" dirty="0"/>
              <a:t>QUẢN LÝ RỦI RO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82955-2C31-4471-AE87-F61C26DB4366}"/>
              </a:ext>
            </a:extLst>
          </p:cNvPr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Xác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định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danh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sách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rủi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ro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11" y="1837190"/>
            <a:ext cx="9789951" cy="4411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4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Thời</a:t>
            </a:r>
            <a:r>
              <a:rPr lang="en-US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Gian</a:t>
            </a:r>
            <a:r>
              <a:rPr lang="vi-VN" sz="24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endParaRPr lang="vi-VN" sz="28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BC4318-C3F8-4122-8264-6D9BE53C0D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11</a:t>
            </a:fld>
            <a:r>
              <a:rPr lang="en-US" sz="2000" dirty="0"/>
              <a:t>/27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CDF05F-7915-4BF6-8D31-36FEFE288F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3417" y="2550208"/>
            <a:ext cx="7197754" cy="4024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78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6" y="283128"/>
            <a:ext cx="8996671" cy="859872"/>
          </a:xfrm>
        </p:spPr>
        <p:txBody>
          <a:bodyPr>
            <a:normAutofit/>
          </a:bodyPr>
          <a:lstStyle/>
          <a:p>
            <a:r>
              <a:rPr lang="en-US" dirty="0"/>
              <a:t>IV. </a:t>
            </a:r>
            <a:r>
              <a:rPr lang="en-US" sz="3200" dirty="0"/>
              <a:t>QUẢN LÝ RỦI RO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82955-2C31-4471-AE87-F61C26DB4366}"/>
              </a:ext>
            </a:extLst>
          </p:cNvPr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Xác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định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danh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sách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các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rủi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ro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11" y="1837190"/>
            <a:ext cx="10058399" cy="4411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Sự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hài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lòng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2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b="1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6B771B-426B-406F-93DC-39624FEC3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12</a:t>
            </a:fld>
            <a:r>
              <a:rPr lang="en-US" sz="2000" dirty="0"/>
              <a:t>/27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C611FE4-45B9-4EB5-B801-31606A5BA9F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7523" y="2592389"/>
            <a:ext cx="8397380" cy="2877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2996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6" y="283128"/>
            <a:ext cx="8996671" cy="859872"/>
          </a:xfrm>
        </p:spPr>
        <p:txBody>
          <a:bodyPr>
            <a:normAutofit/>
          </a:bodyPr>
          <a:lstStyle/>
          <a:p>
            <a:r>
              <a:rPr lang="en-US" dirty="0"/>
              <a:t>IV. </a:t>
            </a:r>
            <a:r>
              <a:rPr lang="en-US" sz="3200" dirty="0"/>
              <a:t>QUẢN LÝ RỦI RO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82955-2C31-4471-AE87-F61C26DB4366}"/>
              </a:ext>
            </a:extLst>
          </p:cNvPr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 dirty="0" err="1">
                <a:solidFill>
                  <a:srgbClr val="FFC000"/>
                </a:solidFill>
              </a:rPr>
              <a:t>Phân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tích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và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đánh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giá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rủi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ro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06011" y="1837190"/>
            <a:ext cx="10024843" cy="4411210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rủi</a:t>
            </a:r>
            <a:r>
              <a:rPr lang="en-US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2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ro</a:t>
            </a:r>
            <a:endParaRPr lang="en-US" sz="2200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fontAlgn="base"/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073A766-C133-48E2-B6DE-CDA40A7CCE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9901" y="2335286"/>
            <a:ext cx="8218224" cy="4325573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CF57A0-1F9B-4FCB-89A2-F43B63B924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13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21510033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6" y="283128"/>
            <a:ext cx="8996671" cy="859872"/>
          </a:xfrm>
        </p:spPr>
        <p:txBody>
          <a:bodyPr>
            <a:normAutofit/>
          </a:bodyPr>
          <a:lstStyle/>
          <a:p>
            <a:r>
              <a:rPr lang="en-US" dirty="0"/>
              <a:t>IV. </a:t>
            </a:r>
            <a:r>
              <a:rPr lang="en-US" sz="3200" dirty="0"/>
              <a:t>QUẢN LÝ RỦI RO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F982955-2C31-4471-AE87-F61C26DB4366}"/>
              </a:ext>
            </a:extLst>
          </p:cNvPr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Lập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kế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hoạch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giải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quyết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rủi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ro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F095BB-7351-48AA-A903-89E89DE80B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84246" y="1865852"/>
            <a:ext cx="10024843" cy="4521664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E9A8EE-227A-45FB-AB12-361148197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14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3440496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6" y="283128"/>
            <a:ext cx="10783527" cy="859872"/>
          </a:xfrm>
        </p:spPr>
        <p:txBody>
          <a:bodyPr>
            <a:normAutofit/>
          </a:bodyPr>
          <a:lstStyle/>
          <a:p>
            <a:r>
              <a:rPr lang="en-US" dirty="0"/>
              <a:t>V. </a:t>
            </a: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nguồn</a:t>
            </a:r>
            <a:r>
              <a:rPr lang="en-US" sz="4000" dirty="0"/>
              <a:t> </a:t>
            </a:r>
            <a:r>
              <a:rPr lang="en-US" sz="4000" dirty="0" err="1"/>
              <a:t>lực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7061-3395-4702-BABF-B3A76D9A1261}"/>
              </a:ext>
            </a:extLst>
          </p:cNvPr>
          <p:cNvSpPr txBox="1"/>
          <p:nvPr/>
        </p:nvSpPr>
        <p:spPr>
          <a:xfrm>
            <a:off x="1378781" y="1044429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Các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vai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trò</a:t>
            </a:r>
            <a:endParaRPr lang="en-US" sz="2800" i="1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2C6B4E0-69ED-4ABC-AB8C-C4E921698D9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7935" y="1645247"/>
            <a:ext cx="8167851" cy="5032390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AB22159-7CF6-4A85-9E8E-1B6A43DB93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15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3123212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6" y="283128"/>
            <a:ext cx="10783527" cy="859872"/>
          </a:xfrm>
        </p:spPr>
        <p:txBody>
          <a:bodyPr>
            <a:normAutofit/>
          </a:bodyPr>
          <a:lstStyle/>
          <a:p>
            <a:r>
              <a:rPr lang="en-US" dirty="0"/>
              <a:t>V. </a:t>
            </a: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nguồn</a:t>
            </a:r>
            <a:r>
              <a:rPr lang="en-US" sz="4000" dirty="0"/>
              <a:t> </a:t>
            </a:r>
            <a:r>
              <a:rPr lang="en-US" sz="4000" dirty="0" err="1"/>
              <a:t>lực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7061-3395-4702-BABF-B3A76D9A1261}"/>
              </a:ext>
            </a:extLst>
          </p:cNvPr>
          <p:cNvSpPr txBox="1"/>
          <p:nvPr/>
        </p:nvSpPr>
        <p:spPr>
          <a:xfrm>
            <a:off x="1429115" y="1374126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>
                <a:solidFill>
                  <a:srgbClr val="FFC000"/>
                </a:solidFill>
              </a:rPr>
              <a:t>Ma </a:t>
            </a:r>
            <a:r>
              <a:rPr lang="en-US" sz="2800" i="1" dirty="0" err="1">
                <a:solidFill>
                  <a:srgbClr val="FFC000"/>
                </a:solidFill>
              </a:rPr>
              <a:t>Trận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kỹ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năng</a:t>
            </a:r>
            <a:endParaRPr lang="en-US" sz="2800" i="1" dirty="0">
              <a:solidFill>
                <a:srgbClr val="FFC000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92EDD2-FE16-424E-8214-AAC0533FA4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7414" y="2432807"/>
            <a:ext cx="9175810" cy="265092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C126E62-E047-4478-818F-44E82E513B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16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1182925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3556" y="283128"/>
            <a:ext cx="10783527" cy="859872"/>
          </a:xfrm>
        </p:spPr>
        <p:txBody>
          <a:bodyPr>
            <a:normAutofit/>
          </a:bodyPr>
          <a:lstStyle/>
          <a:p>
            <a:r>
              <a:rPr lang="en-US" dirty="0"/>
              <a:t>V. </a:t>
            </a:r>
            <a:r>
              <a:rPr lang="en-US" sz="4000" dirty="0" err="1"/>
              <a:t>Quản</a:t>
            </a:r>
            <a:r>
              <a:rPr lang="en-US" sz="4000" dirty="0"/>
              <a:t> </a:t>
            </a:r>
            <a:r>
              <a:rPr lang="en-US" sz="4000" dirty="0" err="1"/>
              <a:t>lý</a:t>
            </a:r>
            <a:r>
              <a:rPr lang="en-US" sz="4000" dirty="0"/>
              <a:t> </a:t>
            </a:r>
            <a:r>
              <a:rPr lang="en-US" sz="4000" dirty="0" err="1"/>
              <a:t>nguồn</a:t>
            </a:r>
            <a:r>
              <a:rPr lang="en-US" sz="4000" dirty="0"/>
              <a:t> </a:t>
            </a:r>
            <a:r>
              <a:rPr lang="en-US" sz="4000" dirty="0" err="1"/>
              <a:t>lực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BDA7061-3395-4702-BABF-B3A76D9A1261}"/>
              </a:ext>
            </a:extLst>
          </p:cNvPr>
          <p:cNvSpPr txBox="1"/>
          <p:nvPr/>
        </p:nvSpPr>
        <p:spPr>
          <a:xfrm>
            <a:off x="1378781" y="1044429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>
                <a:solidFill>
                  <a:srgbClr val="FFC000"/>
                </a:solidFill>
              </a:rPr>
              <a:t>Ma </a:t>
            </a:r>
            <a:r>
              <a:rPr lang="en-US" sz="2800" i="1" dirty="0" err="1">
                <a:solidFill>
                  <a:srgbClr val="FFC000"/>
                </a:solidFill>
              </a:rPr>
              <a:t>Trận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gán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trách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nhiệm</a:t>
            </a:r>
            <a:endParaRPr lang="en-US" sz="2800" i="1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EC37F96-7F8E-4F88-AB8C-F63EB6A83F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2154" y="1766629"/>
            <a:ext cx="7064352" cy="454953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F3A5497-CBE8-44A4-BEB5-27255082F4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17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3550832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71321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CÁC BÊN LIÊN QUAN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1303280" y="1109149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xác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định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các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bên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liên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quan</a:t>
            </a:r>
            <a:endParaRPr lang="en-US" sz="2600" i="1" dirty="0">
              <a:solidFill>
                <a:srgbClr val="FFC000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5F2FF0F-29F5-4DB1-941D-3A7976A3A9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13358" y="1701283"/>
            <a:ext cx="7457813" cy="477815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5CB7DFB-EC94-47CA-9C02-4A83CC072C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18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1496953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71321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CÁC BÊN LIÊN QUAN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1303280" y="1109149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Quản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lý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truyền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thông</a:t>
            </a:r>
            <a:endParaRPr lang="en-US" sz="2600" i="1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0E91792-4419-4AFA-8F07-08C18E42CF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69724" y="1701283"/>
            <a:ext cx="7443392" cy="489246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71066AC-5477-4D96-A68C-C28AB2D1D2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19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19380233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171974"/>
            <a:ext cx="6543411" cy="666925"/>
          </a:xfrm>
        </p:spPr>
        <p:txBody>
          <a:bodyPr>
            <a:normAutofit fontScale="90000"/>
          </a:bodyPr>
          <a:lstStyle/>
          <a:p>
            <a:pPr marL="857250" indent="-8572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TỔNG QUAN DỰ ÁN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9" r="23682"/>
          <a:stretch/>
        </p:blipFill>
        <p:spPr>
          <a:xfrm>
            <a:off x="8808440" y="10"/>
            <a:ext cx="3386369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211F4-F0F4-465C-B0D1-59429AB41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743" y="1996580"/>
            <a:ext cx="6887362" cy="4251820"/>
          </a:xfrm>
        </p:spPr>
        <p:txBody>
          <a:bodyPr>
            <a:norm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Tên dự án</a:t>
            </a:r>
            <a:r>
              <a:rPr lang="vi-VN" b="1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tìm kiếm bạn bè PTIT-Friends</a:t>
            </a:r>
            <a:endParaRPr lang="en-US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endParaRPr lang="vi-VN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Nhà tài trợ: Công ty TNHH 1 thành viên Long WP.</a:t>
            </a:r>
            <a:endParaRPr lang="en-US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114300" indent="0" rtl="0">
              <a:spcBef>
                <a:spcPts val="0"/>
              </a:spcBef>
              <a:spcAft>
                <a:spcPts val="0"/>
              </a:spcAft>
              <a:buNone/>
            </a:pPr>
            <a:endParaRPr lang="vi-VN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rtl="0">
              <a:spcBef>
                <a:spcPts val="0"/>
              </a:spcBef>
              <a:spcAft>
                <a:spcPts val="0"/>
              </a:spcAft>
            </a:pP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Đội phát triển dự án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có 7 người tham gia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bao gồm </a:t>
            </a:r>
            <a:r>
              <a:rPr lang="en-US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marL="857250" lvl="1">
              <a:spcBef>
                <a:spcPts val="0"/>
              </a:spcBef>
            </a:pP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2 Dev </a:t>
            </a:r>
            <a:endParaRPr lang="en-US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spcBef>
                <a:spcPts val="0"/>
              </a:spcBef>
            </a:pP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BA</a:t>
            </a:r>
            <a:endParaRPr lang="en-US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spcBef>
                <a:spcPts val="0"/>
              </a:spcBef>
            </a:pP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Designer</a:t>
            </a:r>
            <a:endParaRPr lang="en-US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spcBef>
                <a:spcPts val="0"/>
              </a:spcBef>
            </a:pP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Tester</a:t>
            </a:r>
            <a:endParaRPr lang="en-US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spcBef>
                <a:spcPts val="0"/>
              </a:spcBef>
            </a:pP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1 QA</a:t>
            </a:r>
            <a:endParaRPr lang="en-US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spcBef>
                <a:spcPts val="0"/>
              </a:spcBef>
            </a:pPr>
            <a:r>
              <a:rPr lang="vi-VN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 PM.</a:t>
            </a:r>
            <a:endParaRPr lang="vi-VN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D754245-21AB-43B5-8EFE-7A63E282E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2</a:t>
            </a:fld>
            <a:r>
              <a:rPr lang="en-US" sz="20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2333881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71321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CÁC BÊN LIÊN QUAN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1303280" y="1109149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>
                <a:solidFill>
                  <a:srgbClr val="FFC000"/>
                </a:solidFill>
              </a:rPr>
              <a:t>Ma </a:t>
            </a:r>
            <a:r>
              <a:rPr lang="en-US" sz="2800" i="1" dirty="0" err="1">
                <a:solidFill>
                  <a:srgbClr val="FFC000"/>
                </a:solidFill>
              </a:rPr>
              <a:t>trận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đánh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giá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các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bên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liên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quan</a:t>
            </a:r>
            <a:endParaRPr lang="en-US" sz="2600" i="1" dirty="0">
              <a:solidFill>
                <a:srgbClr val="FFC000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0113A5E4-700B-4F73-B5F2-DD534F77BF5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51295" y="2156349"/>
            <a:ext cx="9521505" cy="393405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A10E7D4-7E81-4E42-9E74-59190B139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20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232833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71321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CÁC BÊN LIÊN QUAN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1303280" y="1109149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 err="1">
                <a:solidFill>
                  <a:srgbClr val="FFC000"/>
                </a:solidFill>
              </a:rPr>
              <a:t>Lập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kế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hoạch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quản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lý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các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bên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liên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quan</a:t>
            </a:r>
            <a:endParaRPr lang="en-US" sz="2800" i="1" dirty="0">
              <a:solidFill>
                <a:srgbClr val="FFC00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C8E5886-55BB-4816-8DAF-067A0301F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44243" y="1895912"/>
            <a:ext cx="8324864" cy="4576631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96AABB9-D3C4-4349-B149-C3C6F08DEE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21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3044717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12598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CHẤT LƯỢNG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1354" y="1736521"/>
            <a:ext cx="8581938" cy="4422593"/>
          </a:xfrm>
        </p:spPr>
        <p:txBody>
          <a:bodyPr>
            <a:normAutofit/>
          </a:bodyPr>
          <a:lstStyle/>
          <a:p>
            <a:pPr marL="0" indent="0" rtl="0" fontAlgn="base">
              <a:spcBef>
                <a:spcPts val="0"/>
              </a:spcBef>
              <a:spcAft>
                <a:spcPts val="0"/>
              </a:spcAft>
              <a:buNone/>
            </a:pPr>
            <a:endParaRPr lang="en-US" sz="2400" dirty="0"/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hi </a:t>
            </a:r>
            <a:r>
              <a:rPr lang="vi-VN" sz="2400" dirty="0"/>
              <a:t>lại các thông tin cần thiết cần thiết để quản lý hiệu quả chất lượng dự án từ khi lập kế hoạch cho đến khi giao dự án. </a:t>
            </a:r>
            <a:endParaRPr lang="en-US" sz="2400" dirty="0"/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X</a:t>
            </a:r>
            <a:r>
              <a:rPr lang="vi-V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ác </a:t>
            </a:r>
            <a:r>
              <a:rPr lang="vi-VN" sz="2400" dirty="0"/>
              <a:t>định các chính sách chất lượng, thủ tục, tiêu chí và các lĩnh vực áp dụng của dự án cũng như vai trò, trách nhiệm và quyền hạn.</a:t>
            </a:r>
            <a:endParaRPr lang="vi-VN" sz="3600" dirty="0"/>
          </a:p>
          <a:p>
            <a:r>
              <a:rPr lang="vi-VN" sz="2400" dirty="0"/>
              <a:t>Đảm bảo sản phẩm cuối cùng áp ứng yêu cầu và mong đợi của khách hàng</a:t>
            </a:r>
            <a:endParaRPr lang="vi-VN" sz="3600" dirty="0"/>
          </a:p>
          <a:p>
            <a:pPr marL="0" indent="0">
              <a:buNone/>
            </a:pPr>
            <a:endParaRPr lang="en-US" altLang="en-US" sz="32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925775" y="981512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Mục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đích</a:t>
            </a:r>
            <a:endParaRPr lang="en-US" sz="2600" i="1" dirty="0">
              <a:solidFill>
                <a:srgbClr val="FFC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CEDE7E1-7D78-440F-B277-D7E922ABC4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22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7519199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12598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CHẤT LƯỢNG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31846" y="1627464"/>
            <a:ext cx="8581938" cy="4422593"/>
          </a:xfrm>
        </p:spPr>
        <p:txBody>
          <a:bodyPr>
            <a:normAutofit/>
          </a:bodyPr>
          <a:lstStyle/>
          <a:p>
            <a:pPr fontAlgn="base">
              <a:buFont typeface="Wingdings" panose="05000000000000000000" pitchFamily="2" charset="2"/>
              <a:buChar char="v"/>
            </a:pPr>
            <a:r>
              <a:rPr lang="vi-VN" sz="2400" dirty="0"/>
              <a:t>Các bên tham gia quản lý chất lượng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841885" y="981512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Tổng</a:t>
            </a:r>
            <a:r>
              <a:rPr lang="en-US" sz="2800" i="1" dirty="0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 </a:t>
            </a:r>
            <a:r>
              <a:rPr lang="en-US" sz="2800" i="1" dirty="0" err="1">
                <a:solidFill>
                  <a:srgbClr val="FFC000"/>
                </a:solidFill>
                <a:latin typeface="+mj-lt"/>
                <a:cs typeface="Times New Roman" panose="02020603050405020304" pitchFamily="18" charset="0"/>
              </a:rPr>
              <a:t>quan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31385E5-B6AC-4225-8016-4955B0ECB3B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20242" y="2300013"/>
            <a:ext cx="7090870" cy="3949785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7E2DD82-F554-461F-AFBE-42117D249E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23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3003084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12598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CHẤT LƯỢNG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49585" y="1921080"/>
            <a:ext cx="7877262" cy="3540154"/>
          </a:xfrm>
        </p:spPr>
        <p:txBody>
          <a:bodyPr>
            <a:normAutofit/>
          </a:bodyPr>
          <a:lstStyle/>
          <a:p>
            <a:pPr fontAlgn="base"/>
            <a:r>
              <a:rPr lang="vi-VN" sz="2600" dirty="0"/>
              <a:t>Tính an toàn và bảo mật</a:t>
            </a:r>
          </a:p>
          <a:p>
            <a:pPr fontAlgn="base"/>
            <a:r>
              <a:rPr lang="vi-VN" sz="2600" dirty="0"/>
              <a:t>Tính tiện lợi</a:t>
            </a:r>
          </a:p>
          <a:p>
            <a:pPr fontAlgn="base"/>
            <a:r>
              <a:rPr lang="vi-VN" sz="2600" dirty="0"/>
              <a:t>Tính toàn vẹn của dữ liệu</a:t>
            </a:r>
          </a:p>
          <a:p>
            <a:pPr fontAlgn="base"/>
            <a:r>
              <a:rPr lang="vi-VN" sz="2600" dirty="0"/>
              <a:t>Tính ổn định và tương thích của ứng dụng</a:t>
            </a:r>
            <a:endParaRPr lang="en-US" sz="2600" dirty="0"/>
          </a:p>
          <a:p>
            <a:pPr fontAlgn="base"/>
            <a:r>
              <a:rPr lang="en-US" sz="2600" dirty="0"/>
              <a:t>………….</a:t>
            </a:r>
            <a:endParaRPr lang="vi-VN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690883" y="971615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Các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tiêu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chuẩn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của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phần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mềm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153A9-4C9D-4D25-879E-1EC9BAE69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24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3807503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12598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CHẤT LƯỢNG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47876" y="2507096"/>
            <a:ext cx="7877262" cy="3540154"/>
          </a:xfrm>
        </p:spPr>
        <p:txBody>
          <a:bodyPr>
            <a:normAutofit/>
          </a:bodyPr>
          <a:lstStyle/>
          <a:p>
            <a:pPr fontAlgn="base"/>
            <a:r>
              <a:rPr lang="vi-VN" sz="2600" dirty="0"/>
              <a:t>Kiểm tra code</a:t>
            </a:r>
            <a:endParaRPr lang="en-US" sz="2600" dirty="0"/>
          </a:p>
          <a:p>
            <a:pPr fontAlgn="base"/>
            <a:r>
              <a:rPr lang="vi-VN" sz="2600" dirty="0"/>
              <a:t>Kiểm thử chấp nhận bởi khách hàng</a:t>
            </a:r>
            <a:endParaRPr lang="en-US" sz="2600" dirty="0"/>
          </a:p>
          <a:p>
            <a:pPr fontAlgn="base"/>
            <a:r>
              <a:rPr lang="vi-VN" sz="2600" dirty="0"/>
              <a:t>Kiểm thử tính toàn vẹn của dữ liệu</a:t>
            </a:r>
          </a:p>
          <a:p>
            <a:pPr fontAlgn="base"/>
            <a:r>
              <a:rPr lang="vi-VN" sz="2600" dirty="0"/>
              <a:t>Kiểm thử chức năng định kỳ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1211000" y="1309376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Các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hình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thức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kiểm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thử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129D0C8-EDB4-435A-B49A-5619B6841F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25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18538309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6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12598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CHẤT LƯỢNG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719" y="1558255"/>
            <a:ext cx="7877262" cy="3540154"/>
          </a:xfrm>
        </p:spPr>
        <p:txBody>
          <a:bodyPr>
            <a:normAutofit/>
          </a:bodyPr>
          <a:lstStyle/>
          <a:p>
            <a:pPr fontAlgn="base"/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tiêu</a:t>
            </a:r>
            <a:r>
              <a:rPr lang="en-US" dirty="0"/>
              <a:t> </a:t>
            </a:r>
            <a:r>
              <a:rPr lang="en-US" dirty="0" err="1"/>
              <a:t>chuẩn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xem</a:t>
            </a:r>
            <a:r>
              <a:rPr lang="en-US" dirty="0"/>
              <a:t> </a:t>
            </a:r>
            <a:r>
              <a:rPr lang="en-US" dirty="0" err="1"/>
              <a:t>xét</a:t>
            </a:r>
            <a:endParaRPr lang="vi-VN" sz="26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1194222" y="959474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Xem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xét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và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kiểm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tra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0A3105-BB60-4DBF-9F23-0FDAAEAE5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18636" y="2201911"/>
            <a:ext cx="7386757" cy="3790573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9489EE8-88C5-4DEE-B710-1F051A0C74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26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2903852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721" y="68914"/>
            <a:ext cx="10951306" cy="912598"/>
          </a:xfrm>
        </p:spPr>
        <p:txBody>
          <a:bodyPr>
            <a:normAutofit/>
          </a:bodyPr>
          <a:lstStyle/>
          <a:p>
            <a:r>
              <a:rPr lang="en-US" dirty="0"/>
              <a:t>VI. </a:t>
            </a:r>
            <a:r>
              <a:rPr lang="en-US" sz="3200" dirty="0"/>
              <a:t>QUẢN LÝ CHẤT LƯỢNG</a:t>
            </a:r>
            <a:endParaRPr lang="en-US" sz="3100" i="1" dirty="0">
              <a:solidFill>
                <a:schemeClr val="accent2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35986D22-34C2-4A19-8661-7537EE8436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67719" y="1558255"/>
            <a:ext cx="7877262" cy="3540154"/>
          </a:xfrm>
        </p:spPr>
        <p:txBody>
          <a:bodyPr>
            <a:normAutofit/>
          </a:bodyPr>
          <a:lstStyle/>
          <a:p>
            <a:pPr fontAlgn="base"/>
            <a:r>
              <a:rPr lang="vi-VN" dirty="0"/>
              <a:t>Kế hoạch kiểm soát chất lượng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C69F946-251B-497F-92F7-D61DF585A49B}"/>
              </a:ext>
            </a:extLst>
          </p:cNvPr>
          <p:cNvSpPr txBox="1"/>
          <p:nvPr/>
        </p:nvSpPr>
        <p:spPr>
          <a:xfrm>
            <a:off x="1194222" y="959474"/>
            <a:ext cx="866582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i="1" dirty="0">
                <a:solidFill>
                  <a:srgbClr val="FFC000"/>
                </a:solidFill>
                <a:latin typeface="+mj-lt"/>
              </a:rPr>
              <a:t> 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Xem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xét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và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kiểm</a:t>
            </a:r>
            <a:r>
              <a:rPr lang="en-US" sz="2800" i="1" dirty="0">
                <a:solidFill>
                  <a:srgbClr val="FFC000"/>
                </a:solidFill>
              </a:rPr>
              <a:t> </a:t>
            </a:r>
            <a:r>
              <a:rPr lang="en-US" sz="2800" i="1" dirty="0" err="1">
                <a:solidFill>
                  <a:srgbClr val="FFC000"/>
                </a:solidFill>
              </a:rPr>
              <a:t>tra</a:t>
            </a:r>
            <a:endParaRPr lang="en-US" sz="2800" i="1" dirty="0">
              <a:solidFill>
                <a:srgbClr val="FFC000"/>
              </a:solidFill>
              <a:latin typeface="+mj-lt"/>
              <a:cs typeface="Times New Roman" panose="02020603050405020304" pitchFamily="18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CC36593-B082-4C04-A435-169A570329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87247" y="2122416"/>
            <a:ext cx="7360759" cy="4278384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0C7791A0-63FF-455A-A705-0953A2B79B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1800" smtClean="0"/>
              <a:t>27</a:t>
            </a:fld>
            <a:r>
              <a:rPr lang="en-US" sz="18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29591821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 build="p"/>
      <p:bldP spid="6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abstract design">
            <a:extLst>
              <a:ext uri="{FF2B5EF4-FFF2-40B4-BE49-F238E27FC236}">
                <a16:creationId xmlns:a16="http://schemas.microsoft.com/office/drawing/2014/main" id="{6D363037-1741-4470-A023-883E2FFD584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  <a:alphaModFix amt="25000"/>
          </a:blip>
          <a:srcRect t="18308" r="6818" b="2872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</p:spPr>
      </p:pic>
      <p:sp>
        <p:nvSpPr>
          <p:cNvPr id="12" name="Title 11">
            <a:extLst>
              <a:ext uri="{FF2B5EF4-FFF2-40B4-BE49-F238E27FC236}">
                <a16:creationId xmlns:a16="http://schemas.microsoft.com/office/drawing/2014/main" id="{970C361B-D32E-42E0-A41E-86C3D9AC88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  <a:endParaRPr lang="ru-RU" dirty="0"/>
          </a:p>
        </p:txBody>
      </p:sp>
      <p:sp>
        <p:nvSpPr>
          <p:cNvPr id="13" name="Subtitle 12">
            <a:extLst>
              <a:ext uri="{FF2B5EF4-FFF2-40B4-BE49-F238E27FC236}">
                <a16:creationId xmlns:a16="http://schemas.microsoft.com/office/drawing/2014/main" id="{336E726C-3DE4-41AA-88A0-C92B0C3416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>
            <a:normAutofit/>
          </a:bodyPr>
          <a:lstStyle/>
          <a:p>
            <a:r>
              <a:rPr lang="en-US" dirty="0"/>
              <a:t>someone@Example.com</a:t>
            </a:r>
            <a:endParaRPr lang="ru-RU" dirty="0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318E9D62-7BA3-4D5E-8915-0D0E8661E3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92421CF-AB7F-45ED-8F99-91991E457E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11834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171974"/>
            <a:ext cx="6543411" cy="666925"/>
          </a:xfrm>
        </p:spPr>
        <p:txBody>
          <a:bodyPr>
            <a:normAutofit fontScale="90000"/>
          </a:bodyPr>
          <a:lstStyle/>
          <a:p>
            <a:pPr marL="857250" indent="-8572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TỔNG QUAN DỰ ÁN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9" r="23682"/>
          <a:stretch/>
        </p:blipFill>
        <p:spPr>
          <a:xfrm>
            <a:off x="8808440" y="10"/>
            <a:ext cx="3386369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211F4-F0F4-465C-B0D1-59429AB41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275128"/>
            <a:ext cx="7503792" cy="4973272"/>
          </a:xfrm>
        </p:spPr>
        <p:txBody>
          <a:bodyPr>
            <a:normAutofit/>
          </a:bodyPr>
          <a:lstStyle/>
          <a:p>
            <a:pPr indent="457200" rtl="0">
              <a:spcBef>
                <a:spcPts val="0"/>
              </a:spcBef>
              <a:spcAft>
                <a:spcPts val="0"/>
              </a:spcAft>
            </a:pPr>
            <a:r>
              <a:rPr lang="vi-VN" sz="24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 chức năng cần được xây dựng</a:t>
            </a:r>
            <a:r>
              <a:rPr lang="en-US" sz="240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indent="0" rtl="0">
              <a:spcBef>
                <a:spcPts val="0"/>
              </a:spcBef>
              <a:spcAft>
                <a:spcPts val="0"/>
              </a:spcAft>
              <a:buNone/>
            </a:pPr>
            <a:endParaRPr lang="en-US" sz="240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spcBef>
                <a:spcPts val="0"/>
              </a:spcBef>
            </a:pP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Đ</a:t>
            </a: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ăng ký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đăng xuất,đăng nhập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ìm kiếm bạn bè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400" b="0" i="0" u="none" strike="noStrike" dirty="0" err="1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bạn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nhắn tin.</a:t>
            </a:r>
            <a:endParaRPr lang="en-US" sz="2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Q</a:t>
            </a: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uản lý người dùng của admin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quản lý thông tin cá nhân.</a:t>
            </a:r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>
              <a:spcBef>
                <a:spcPts val="0"/>
              </a:spcBef>
            </a:pP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</a:t>
            </a: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hông báo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phản hồi, báo cáo</a:t>
            </a:r>
            <a:endParaRPr lang="en-US" sz="2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8305" rtl="0">
              <a:spcBef>
                <a:spcPts val="0"/>
              </a:spcBef>
              <a:spcAft>
                <a:spcPts val="800"/>
              </a:spcAft>
            </a:pPr>
            <a:endParaRPr lang="en-US" sz="2400" b="0" i="0" u="none" strike="noStrike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08305" rtl="0">
              <a:spcBef>
                <a:spcPts val="0"/>
              </a:spcBef>
              <a:spcAft>
                <a:spcPts val="800"/>
              </a:spcAft>
            </a:pP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Các sản phẩm bàn giao</a:t>
            </a:r>
            <a:r>
              <a:rPr lang="en-US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vi-VN" sz="2400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857250" lvl="1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Ứng dụng Ptit friends:</a:t>
            </a:r>
          </a:p>
          <a:p>
            <a:pPr marL="857250" lvl="1" fontAlgn="base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Tài liệu hướng dẫn sử dụng chi tiết</a:t>
            </a:r>
            <a:br>
              <a:rPr lang="vi-V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endParaRPr lang="vi-VN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35DC51EC-D621-4193-8851-D58E1B6E6C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3</a:t>
            </a:fld>
            <a:r>
              <a:rPr lang="en-US" sz="20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4025792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1061" y="171974"/>
            <a:ext cx="6543411" cy="666925"/>
          </a:xfrm>
        </p:spPr>
        <p:txBody>
          <a:bodyPr>
            <a:normAutofit fontScale="90000"/>
          </a:bodyPr>
          <a:lstStyle/>
          <a:p>
            <a:pPr marL="857250" indent="-857250">
              <a:buFont typeface="+mj-lt"/>
              <a:buAutoNum type="romanUcPeriod"/>
            </a:pP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TỔNG QUAN DỰ ÁN</a:t>
            </a:r>
            <a:br>
              <a:rPr lang="en-US" dirty="0"/>
            </a:br>
            <a:endParaRPr lang="en-US" dirty="0"/>
          </a:p>
        </p:txBody>
      </p:sp>
      <p:pic>
        <p:nvPicPr>
          <p:cNvPr id="18" name="Picture 17" descr="abstract image">
            <a:extLst>
              <a:ext uri="{FF2B5EF4-FFF2-40B4-BE49-F238E27FC236}">
                <a16:creationId xmlns:a16="http://schemas.microsoft.com/office/drawing/2014/main" id="{D4405318-CC16-40AE-BFE1-B9E42D20DF3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999" r="23682"/>
          <a:stretch/>
        </p:blipFill>
        <p:spPr>
          <a:xfrm>
            <a:off x="8808440" y="10"/>
            <a:ext cx="3386369" cy="6857990"/>
          </a:xfrm>
          <a:prstGeom prst="rect">
            <a:avLst/>
          </a:prstGeom>
        </p:spPr>
      </p:pic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2F211F4-F0F4-465C-B0D1-59429AB41E3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3313" y="1275128"/>
            <a:ext cx="7503792" cy="4973272"/>
          </a:xfrm>
        </p:spPr>
        <p:txBody>
          <a:bodyPr>
            <a:normAutofit fontScale="92500" lnSpcReduction="10000"/>
          </a:bodyPr>
          <a:lstStyle/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vi-VN" sz="2400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Ngân sách</a:t>
            </a:r>
            <a:endParaRPr lang="vi-VN" sz="2400" b="1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4107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100.000.000 VNĐ</a:t>
            </a:r>
          </a:p>
          <a:p>
            <a:pPr marL="94107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Kinh phí sẽ được thu theo 2 đợt, mỗi đợt cách nhau 1,5 tháng</a:t>
            </a:r>
          </a:p>
          <a:p>
            <a:pPr rtl="0">
              <a:spcBef>
                <a:spcPts val="1400"/>
              </a:spcBef>
              <a:spcAft>
                <a:spcPts val="400"/>
              </a:spcAft>
            </a:pPr>
            <a:r>
              <a:rPr lang="vi-VN" sz="2400" b="1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Lịch thực hiện</a:t>
            </a:r>
            <a:endParaRPr lang="vi-VN" sz="2400" b="1" dirty="0">
              <a:solidFill>
                <a:schemeClr val="tx1">
                  <a:lumMod val="95000"/>
                </a:schemeClr>
              </a:solidFill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94107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Ước tính thời gian phát triển hệ thống khoảng gần 3 tháng</a:t>
            </a:r>
          </a:p>
          <a:p>
            <a:pPr marL="94107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 án bắt đầu được thực hiện vào ngày 02/09/2021.</a:t>
            </a:r>
          </a:p>
          <a:p>
            <a:pPr marL="94107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Dự án được dự định kết thúc trong cuối tháng 11/2021.</a:t>
            </a:r>
          </a:p>
          <a:p>
            <a:pPr marL="94107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Thiết kế về kiến trúc và thiết kế mức cao dự định bàn giao trong vòng 1 tháng.</a:t>
            </a:r>
          </a:p>
          <a:p>
            <a:pPr marL="94107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Mã nguồn dự định bàn giao trong vòng 1 tháng tiếp theo.</a:t>
            </a:r>
          </a:p>
          <a:p>
            <a:pPr marL="941070" rtl="0" fontAlgn="base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vi-VN" sz="2400" b="0" i="0" u="none" strike="noStrike" dirty="0">
                <a:solidFill>
                  <a:schemeClr val="tx1">
                    <a:lumMod val="95000"/>
                  </a:schemeClr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Phiên bản đầu tiên dự định bàn giao trong vòng 1 tháng tiếp theo</a:t>
            </a:r>
          </a:p>
          <a:p>
            <a:pPr marL="328282" indent="0" rtl="0" fontAlgn="base">
              <a:spcBef>
                <a:spcPts val="0"/>
              </a:spcBef>
              <a:spcAft>
                <a:spcPts val="800"/>
              </a:spcAft>
              <a:buNone/>
            </a:pPr>
            <a:endParaRPr lang="vi-VN" b="0" dirty="0">
              <a:effectLst/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4322809-EEFA-4E01-97D9-098D0A25A0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r>
              <a:rPr lang="en-US" sz="2000" dirty="0"/>
              <a:t>4/27</a:t>
            </a:r>
          </a:p>
        </p:txBody>
      </p:sp>
    </p:spTree>
    <p:extLst>
      <p:ext uri="{BB962C8B-B14F-4D97-AF65-F5344CB8AC3E}">
        <p14:creationId xmlns:p14="http://schemas.microsoft.com/office/powerpoint/2010/main" val="40248443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0668" y="335560"/>
            <a:ext cx="7344040" cy="713064"/>
          </a:xfrm>
        </p:spPr>
        <p:txBody>
          <a:bodyPr>
            <a:normAutofit fontScale="90000"/>
          </a:bodyPr>
          <a:lstStyle/>
          <a:p>
            <a:r>
              <a:rPr lang="en-US" dirty="0"/>
              <a:t>II.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rã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việc</a:t>
            </a:r>
            <a:r>
              <a:rPr lang="en-US" dirty="0"/>
              <a:t>(WBS)</a:t>
            </a:r>
            <a:br>
              <a:rPr lang="en-US" dirty="0"/>
            </a:br>
            <a:endParaRPr lang="en-US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2DC4502-47A6-4DA0-B09D-DE09593CA60B}"/>
              </a:ext>
            </a:extLst>
          </p:cNvPr>
          <p:cNvSpPr/>
          <p:nvPr/>
        </p:nvSpPr>
        <p:spPr>
          <a:xfrm>
            <a:off x="5186265" y="2070626"/>
            <a:ext cx="1819469" cy="578498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PTIT-</a:t>
            </a:r>
            <a:r>
              <a:rPr lang="vi-VN" dirty="0" err="1"/>
              <a:t>Friends</a:t>
            </a:r>
            <a:endParaRPr lang="vi-VN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0135740-6297-4D02-B96E-186B21FA6CE3}"/>
              </a:ext>
            </a:extLst>
          </p:cNvPr>
          <p:cNvSpPr/>
          <p:nvPr/>
        </p:nvSpPr>
        <p:spPr>
          <a:xfrm>
            <a:off x="9034763" y="3657429"/>
            <a:ext cx="1819469" cy="5784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err="1"/>
              <a:t>Thiết</a:t>
            </a:r>
            <a:r>
              <a:rPr lang="vi-VN" dirty="0"/>
              <a:t> </a:t>
            </a:r>
            <a:r>
              <a:rPr lang="vi-VN" dirty="0" err="1"/>
              <a:t>kế</a:t>
            </a:r>
            <a:endParaRPr lang="vi-VN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265DF1D-0B93-45A9-80C3-0DA12F0BA122}"/>
              </a:ext>
            </a:extLst>
          </p:cNvPr>
          <p:cNvSpPr/>
          <p:nvPr/>
        </p:nvSpPr>
        <p:spPr>
          <a:xfrm>
            <a:off x="2599893" y="4878070"/>
            <a:ext cx="1819469" cy="5784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err="1"/>
              <a:t>Phát</a:t>
            </a:r>
            <a:r>
              <a:rPr lang="vi-VN" dirty="0"/>
              <a:t> </a:t>
            </a:r>
            <a:r>
              <a:rPr lang="vi-VN" dirty="0" err="1"/>
              <a:t>triển</a:t>
            </a:r>
            <a:r>
              <a:rPr lang="vi-VN" dirty="0"/>
              <a:t> </a:t>
            </a:r>
            <a:r>
              <a:rPr lang="vi-VN" dirty="0" err="1"/>
              <a:t>phần</a:t>
            </a:r>
            <a:r>
              <a:rPr lang="vi-VN" dirty="0"/>
              <a:t> </a:t>
            </a:r>
            <a:r>
              <a:rPr lang="vi-VN" dirty="0" err="1"/>
              <a:t>mềm</a:t>
            </a:r>
            <a:endParaRPr lang="vi-VN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1BA9804-FF03-4CF8-ADA8-1DDEB0215C86}"/>
              </a:ext>
            </a:extLst>
          </p:cNvPr>
          <p:cNvSpPr/>
          <p:nvPr/>
        </p:nvSpPr>
        <p:spPr>
          <a:xfrm>
            <a:off x="5180047" y="4878070"/>
            <a:ext cx="1819469" cy="5784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err="1"/>
              <a:t>Testing</a:t>
            </a:r>
            <a:endParaRPr lang="vi-VN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EFDB32A-216A-47B9-B2DC-AD233057EBF4}"/>
              </a:ext>
            </a:extLst>
          </p:cNvPr>
          <p:cNvSpPr/>
          <p:nvPr/>
        </p:nvSpPr>
        <p:spPr>
          <a:xfrm>
            <a:off x="7513475" y="4878070"/>
            <a:ext cx="2494591" cy="5784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 err="1">
                <a:latin typeface="Arial" panose="020B0604020202020204" pitchFamily="34" charset="0"/>
                <a:cs typeface="Arial" panose="020B0604020202020204" pitchFamily="34" charset="0"/>
              </a:rPr>
              <a:t>gói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dirty="0"/>
              <a:t>&amp; </a:t>
            </a:r>
            <a:r>
              <a:rPr lang="vi-VN" dirty="0"/>
              <a:t>Bàn giao sản phẩm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C051532-89B5-48C4-9660-84E1FE8C4719}"/>
              </a:ext>
            </a:extLst>
          </p:cNvPr>
          <p:cNvSpPr/>
          <p:nvPr/>
        </p:nvSpPr>
        <p:spPr>
          <a:xfrm>
            <a:off x="1298273" y="3674421"/>
            <a:ext cx="1819469" cy="5784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 err="1"/>
              <a:t>Quản</a:t>
            </a:r>
            <a:r>
              <a:rPr lang="vi-VN" dirty="0"/>
              <a:t> </a:t>
            </a:r>
            <a:r>
              <a:rPr lang="vi-VN" dirty="0" err="1"/>
              <a:t>lí</a:t>
            </a:r>
            <a:r>
              <a:rPr lang="vi-VN" dirty="0"/>
              <a:t> </a:t>
            </a:r>
            <a:r>
              <a:rPr lang="vi-VN" dirty="0" err="1"/>
              <a:t>dự</a:t>
            </a:r>
            <a:r>
              <a:rPr lang="vi-VN" dirty="0"/>
              <a:t> </a:t>
            </a:r>
            <a:r>
              <a:rPr lang="vi-VN" dirty="0" err="1"/>
              <a:t>án</a:t>
            </a:r>
            <a:endParaRPr lang="vi-VN" dirty="0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5FB75ED-F690-4B59-95FA-BA64A2BF9029}"/>
              </a:ext>
            </a:extLst>
          </p:cNvPr>
          <p:cNvSpPr/>
          <p:nvPr/>
        </p:nvSpPr>
        <p:spPr>
          <a:xfrm>
            <a:off x="3877103" y="3661795"/>
            <a:ext cx="1819469" cy="5784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Thu </a:t>
            </a:r>
            <a:r>
              <a:rPr lang="vi-VN" dirty="0" err="1"/>
              <a:t>thập</a:t>
            </a:r>
            <a:r>
              <a:rPr lang="vi-VN" dirty="0"/>
              <a:t> yêu </a:t>
            </a:r>
            <a:r>
              <a:rPr lang="vi-VN" dirty="0" err="1"/>
              <a:t>cầu</a:t>
            </a:r>
            <a:endParaRPr lang="vi-VN" dirty="0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D6F8E202-37C2-4319-A037-422AAED8AF10}"/>
              </a:ext>
            </a:extLst>
          </p:cNvPr>
          <p:cNvSpPr/>
          <p:nvPr/>
        </p:nvSpPr>
        <p:spPr>
          <a:xfrm>
            <a:off x="6455933" y="3661795"/>
            <a:ext cx="1819469" cy="5784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vi-VN" dirty="0"/>
              <a:t>Phân </a:t>
            </a:r>
            <a:r>
              <a:rPr lang="vi-VN" dirty="0" err="1"/>
              <a:t>tích</a:t>
            </a:r>
            <a:r>
              <a:rPr lang="vi-VN" dirty="0"/>
              <a:t> </a:t>
            </a:r>
            <a:r>
              <a:rPr lang="vi-VN" dirty="0" err="1"/>
              <a:t>hệ</a:t>
            </a:r>
            <a:r>
              <a:rPr lang="vi-VN" dirty="0"/>
              <a:t> </a:t>
            </a:r>
            <a:r>
              <a:rPr lang="vi-VN" dirty="0" err="1"/>
              <a:t>thống</a:t>
            </a:r>
            <a:endParaRPr lang="vi-VN" dirty="0"/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CED684F-5D55-4CEB-9B84-76CC838C1592}"/>
              </a:ext>
            </a:extLst>
          </p:cNvPr>
          <p:cNvCxnSpPr>
            <a:cxnSpLocks/>
          </p:cNvCxnSpPr>
          <p:nvPr/>
        </p:nvCxnSpPr>
        <p:spPr>
          <a:xfrm>
            <a:off x="9944497" y="2968407"/>
            <a:ext cx="0" cy="7629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903F70A4-0CB5-4AF4-8DA7-D616B07FB13F}"/>
              </a:ext>
            </a:extLst>
          </p:cNvPr>
          <p:cNvCxnSpPr>
            <a:cxnSpLocks/>
          </p:cNvCxnSpPr>
          <p:nvPr/>
        </p:nvCxnSpPr>
        <p:spPr>
          <a:xfrm flipH="1">
            <a:off x="2092152" y="3033099"/>
            <a:ext cx="3187" cy="6504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56D30019-50BF-4F67-8279-282AD88F5FEF}"/>
              </a:ext>
            </a:extLst>
          </p:cNvPr>
          <p:cNvCxnSpPr>
            <a:cxnSpLocks/>
          </p:cNvCxnSpPr>
          <p:nvPr/>
        </p:nvCxnSpPr>
        <p:spPr>
          <a:xfrm flipH="1">
            <a:off x="4820195" y="3010478"/>
            <a:ext cx="3341" cy="782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501E3A46-DEFD-4A05-B0D4-F0EF49F00C7C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7357819" y="3010478"/>
            <a:ext cx="7849" cy="6513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CB833037-92AD-4376-858D-8DF6F239C580}"/>
              </a:ext>
            </a:extLst>
          </p:cNvPr>
          <p:cNvCxnSpPr>
            <a:cxnSpLocks/>
          </p:cNvCxnSpPr>
          <p:nvPr/>
        </p:nvCxnSpPr>
        <p:spPr>
          <a:xfrm>
            <a:off x="8574730" y="3033099"/>
            <a:ext cx="15977" cy="20122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64773693-2716-4E2B-942D-0A55D35CC1A0}"/>
              </a:ext>
            </a:extLst>
          </p:cNvPr>
          <p:cNvCxnSpPr>
            <a:cxnSpLocks/>
            <a:stCxn id="7" idx="2"/>
          </p:cNvCxnSpPr>
          <p:nvPr/>
        </p:nvCxnSpPr>
        <p:spPr>
          <a:xfrm>
            <a:off x="6096000" y="2649124"/>
            <a:ext cx="23015" cy="223510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9EC096BB-68DE-44A2-858C-CC4BFAC8C7C4}"/>
              </a:ext>
            </a:extLst>
          </p:cNvPr>
          <p:cNvCxnSpPr>
            <a:cxnSpLocks/>
          </p:cNvCxnSpPr>
          <p:nvPr/>
        </p:nvCxnSpPr>
        <p:spPr>
          <a:xfrm>
            <a:off x="3509627" y="3024709"/>
            <a:ext cx="0" cy="195766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3026D67F-4075-4153-9D2A-405A682CEB38}"/>
              </a:ext>
            </a:extLst>
          </p:cNvPr>
          <p:cNvCxnSpPr>
            <a:cxnSpLocks/>
          </p:cNvCxnSpPr>
          <p:nvPr/>
        </p:nvCxnSpPr>
        <p:spPr>
          <a:xfrm flipV="1">
            <a:off x="2092153" y="2996248"/>
            <a:ext cx="7852344" cy="2846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5ADCAC58-6DF2-48A9-A3E3-7C3933A84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5</a:t>
            </a:fld>
            <a:r>
              <a:rPr lang="en-US" sz="20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2221993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7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9" y="121640"/>
            <a:ext cx="8367498" cy="1143000"/>
          </a:xfrm>
        </p:spPr>
        <p:txBody>
          <a:bodyPr>
            <a:normAutofit/>
          </a:bodyPr>
          <a:lstStyle/>
          <a:p>
            <a:r>
              <a:rPr lang="en-US" dirty="0"/>
              <a:t>III.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Quản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lý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lập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lịch</a:t>
            </a:r>
            <a:endParaRPr lang="en-US" sz="3100" i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27AB84D0-A2C1-4C62-8CC7-3F79BAA7866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3312" y="1384184"/>
            <a:ext cx="9785597" cy="4999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105DF-132E-44AA-9EF5-2878C1C1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6</a:t>
            </a:fld>
            <a:r>
              <a:rPr lang="en-US" sz="2000" dirty="0"/>
              <a:t>/27</a:t>
            </a:r>
          </a:p>
        </p:txBody>
      </p:sp>
    </p:spTree>
    <p:extLst>
      <p:ext uri="{BB962C8B-B14F-4D97-AF65-F5344CB8AC3E}">
        <p14:creationId xmlns:p14="http://schemas.microsoft.com/office/powerpoint/2010/main" val="1586911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9" y="121640"/>
            <a:ext cx="8367498" cy="1143000"/>
          </a:xfrm>
        </p:spPr>
        <p:txBody>
          <a:bodyPr>
            <a:normAutofit/>
          </a:bodyPr>
          <a:lstStyle/>
          <a:p>
            <a:r>
              <a:rPr lang="en-US" dirty="0"/>
              <a:t>III.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Quản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lý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lập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lịch</a:t>
            </a:r>
            <a:endParaRPr lang="en-US" sz="3100" i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105DF-132E-44AA-9EF5-2878C1C1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7</a:t>
            </a:fld>
            <a:r>
              <a:rPr lang="en-US" sz="2000" dirty="0"/>
              <a:t>/27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8AA5A0A-56ED-4CF4-A851-B6FEEC7010E7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98" y="1143000"/>
            <a:ext cx="10486239" cy="52745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68807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9" y="121640"/>
            <a:ext cx="8367498" cy="1143000"/>
          </a:xfrm>
        </p:spPr>
        <p:txBody>
          <a:bodyPr>
            <a:normAutofit/>
          </a:bodyPr>
          <a:lstStyle/>
          <a:p>
            <a:r>
              <a:rPr lang="en-US" dirty="0"/>
              <a:t>III.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Quản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lý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lập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lịch</a:t>
            </a:r>
            <a:endParaRPr lang="en-US" sz="3100" i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105DF-132E-44AA-9EF5-2878C1C1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8</a:t>
            </a:fld>
            <a:r>
              <a:rPr lang="en-US" sz="2000" dirty="0"/>
              <a:t>/27</a:t>
            </a: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5F789EEB-E894-4749-8B55-79E6C845FDB9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449" y="1142999"/>
            <a:ext cx="9623363" cy="52074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48887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3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4174D3-6B10-409E-9110-EEBEAA7E3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999" y="121640"/>
            <a:ext cx="8367498" cy="1143000"/>
          </a:xfrm>
        </p:spPr>
        <p:txBody>
          <a:bodyPr>
            <a:normAutofit/>
          </a:bodyPr>
          <a:lstStyle/>
          <a:p>
            <a:r>
              <a:rPr lang="en-US" dirty="0"/>
              <a:t>III.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Quản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lý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lập</a:t>
            </a:r>
            <a:r>
              <a:rPr lang="en-US" dirty="0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</a:t>
            </a:r>
            <a:r>
              <a:rPr lang="en-US" dirty="0" err="1">
                <a:solidFill>
                  <a:schemeClr val="tx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lịch</a:t>
            </a:r>
            <a:endParaRPr lang="en-US" sz="3100" i="1" dirty="0">
              <a:solidFill>
                <a:schemeClr val="tx1"/>
              </a:solidFill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7527E565-DE8D-445C-9879-AD1D04415A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47105DF-132E-44AA-9EF5-2878C1C1A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z="2000" smtClean="0"/>
              <a:t>9</a:t>
            </a:fld>
            <a:r>
              <a:rPr lang="en-US" sz="2000" dirty="0"/>
              <a:t>/27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6A234D5-9036-441A-AC6F-54F9FD7338C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704" y="897622"/>
            <a:ext cx="8947150" cy="40602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2B440FDB-E841-493B-9CD8-4F871ABEC6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2704" y="5016617"/>
            <a:ext cx="8947150" cy="1719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06593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78884036_DIGITAL ION DESIGN_SL_V1.pptx" id="{AD58A1CE-E9E9-4C2E-83A0-65FD4522F93A}" vid="{1E9553B9-AA04-4A15-9836-1E066825781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93813dd7ca6ad654711aa0ab317e03a3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f11dc0ce689dd3925e84e4e35398c6e7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48C88F1-1664-415F-AFCE-F6CF45809817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2.xml><?xml version="1.0" encoding="utf-8"?>
<ds:datastoreItem xmlns:ds="http://schemas.openxmlformats.org/officeDocument/2006/customXml" ds:itemID="{0D16958A-754B-4396-9457-FD7A427A37D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C30393A-FEC6-4A44-9E4A-6EA49F1F7DC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Digital design</Template>
  <TotalTime>2479</TotalTime>
  <Words>830</Words>
  <Application>Microsoft Office PowerPoint</Application>
  <PresentationFormat>Widescreen</PresentationFormat>
  <Paragraphs>169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Arial</vt:lpstr>
      <vt:lpstr>Arial Rounded MT Bold</vt:lpstr>
      <vt:lpstr>Calibri</vt:lpstr>
      <vt:lpstr>Century Gothic</vt:lpstr>
      <vt:lpstr>Times New Roman</vt:lpstr>
      <vt:lpstr>Wingdings</vt:lpstr>
      <vt:lpstr>Wingdings 3</vt:lpstr>
      <vt:lpstr>Ion</vt:lpstr>
      <vt:lpstr>Ứng dụng PtitFriend kết bạn, trò chuyện online </vt:lpstr>
      <vt:lpstr>TỔNG QUAN DỰ ÁN </vt:lpstr>
      <vt:lpstr>TỔNG QUAN DỰ ÁN </vt:lpstr>
      <vt:lpstr>TỔNG QUAN DỰ ÁN </vt:lpstr>
      <vt:lpstr>II. Phân rã công việc(WBS) </vt:lpstr>
      <vt:lpstr>III. Quản lý lập lịch</vt:lpstr>
      <vt:lpstr>III. Quản lý lập lịch</vt:lpstr>
      <vt:lpstr>III. Quản lý lập lịch</vt:lpstr>
      <vt:lpstr>III. Quản lý lập lịch</vt:lpstr>
      <vt:lpstr>IV. QUẢN LÝ RỦI RO</vt:lpstr>
      <vt:lpstr>IV. QUẢN LÝ RỦI RO</vt:lpstr>
      <vt:lpstr>IV. QUẢN LÝ RỦI RO</vt:lpstr>
      <vt:lpstr>IV. QUẢN LÝ RỦI RO</vt:lpstr>
      <vt:lpstr>IV. QUẢN LÝ RỦI RO</vt:lpstr>
      <vt:lpstr>V. Quản lý nguồn lực</vt:lpstr>
      <vt:lpstr>V. Quản lý nguồn lực</vt:lpstr>
      <vt:lpstr>V. Quản lý nguồn lực</vt:lpstr>
      <vt:lpstr>VI. QUẢN LÝ CÁC BÊN LIÊN QUAN</vt:lpstr>
      <vt:lpstr>VI. QUẢN LÝ CÁC BÊN LIÊN QUAN</vt:lpstr>
      <vt:lpstr>VI. QUẢN LÝ CÁC BÊN LIÊN QUAN</vt:lpstr>
      <vt:lpstr>VI. QUẢN LÝ CÁC BÊN LIÊN QUAN</vt:lpstr>
      <vt:lpstr>VI. QUẢN LÝ CHẤT LƯỢNG</vt:lpstr>
      <vt:lpstr>VI. QUẢN LÝ CHẤT LƯỢNG</vt:lpstr>
      <vt:lpstr>VI. QUẢN LÝ CHẤT LƯỢNG</vt:lpstr>
      <vt:lpstr>VI. QUẢN LÝ CHẤT LƯỢNG</vt:lpstr>
      <vt:lpstr>VI. QUẢN LÝ CHẤT LƯỢNG</vt:lpstr>
      <vt:lpstr>VI. QUẢN LÝ CHẤT LƯỢNG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 Management Layer Design </dc:title>
  <dc:creator>NGUYEN QUANG LIEM D18CN06</dc:creator>
  <cp:lastModifiedBy>NGUYEN QUANG LIEM D18CN06</cp:lastModifiedBy>
  <cp:revision>56</cp:revision>
  <dcterms:created xsi:type="dcterms:W3CDTF">2021-11-12T04:05:07Z</dcterms:created>
  <dcterms:modified xsi:type="dcterms:W3CDTF">2021-11-22T17:31:01Z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